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7" Type="http://schemas.openxmlformats.org/officeDocument/2006/relationships/image" Target="../media/image59.jpg"/><Relationship Id="rId8" Type="http://schemas.openxmlformats.org/officeDocument/2006/relationships/image" Target="../media/image60.jpg"/><Relationship Id="rId9" Type="http://schemas.openxmlformats.org/officeDocument/2006/relationships/image" Target="../media/image61.jpg"/><Relationship Id="rId10" Type="http://schemas.openxmlformats.org/officeDocument/2006/relationships/image" Target="../media/image62.jpg"/><Relationship Id="rId11" Type="http://schemas.openxmlformats.org/officeDocument/2006/relationships/image" Target="../media/image63.jpg"/><Relationship Id="rId12" Type="http://schemas.openxmlformats.org/officeDocument/2006/relationships/image" Target="../media/image64.jpg"/><Relationship Id="rId13" Type="http://schemas.openxmlformats.org/officeDocument/2006/relationships/image" Target="../media/image65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jpg"/><Relationship Id="rId6" Type="http://schemas.openxmlformats.org/officeDocument/2006/relationships/image" Target="../media/image76.jpg"/><Relationship Id="rId7" Type="http://schemas.openxmlformats.org/officeDocument/2006/relationships/image" Target="../media/image77.jpg"/><Relationship Id="rId8" Type="http://schemas.openxmlformats.org/officeDocument/2006/relationships/image" Target="../media/image78.jpg"/><Relationship Id="rId9" Type="http://schemas.openxmlformats.org/officeDocument/2006/relationships/image" Target="../media/image79.jpg"/><Relationship Id="rId10" Type="http://schemas.openxmlformats.org/officeDocument/2006/relationships/image" Target="../media/image80.jpg"/><Relationship Id="rId11" Type="http://schemas.openxmlformats.org/officeDocument/2006/relationships/image" Target="../media/image81.jpg"/><Relationship Id="rId12" Type="http://schemas.openxmlformats.org/officeDocument/2006/relationships/image" Target="../media/image82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7" Type="http://schemas.openxmlformats.org/officeDocument/2006/relationships/image" Target="../media/image117.jpg"/><Relationship Id="rId8" Type="http://schemas.openxmlformats.org/officeDocument/2006/relationships/image" Target="../media/image118.jpg"/><Relationship Id="rId9" Type="http://schemas.openxmlformats.org/officeDocument/2006/relationships/image" Target="../media/image119.jpg"/><Relationship Id="rId10" Type="http://schemas.openxmlformats.org/officeDocument/2006/relationships/image" Target="../media/image120.jpg"/><Relationship Id="rId11" Type="http://schemas.openxmlformats.org/officeDocument/2006/relationships/image" Target="../media/image121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Relationship Id="rId4" Type="http://schemas.openxmlformats.org/officeDocument/2006/relationships/image" Target="../media/image124.jpg"/><Relationship Id="rId5" Type="http://schemas.openxmlformats.org/officeDocument/2006/relationships/image" Target="../media/image125.jpg"/><Relationship Id="rId6" Type="http://schemas.openxmlformats.org/officeDocument/2006/relationships/image" Target="../media/image126.jpg"/><Relationship Id="rId7" Type="http://schemas.openxmlformats.org/officeDocument/2006/relationships/image" Target="../media/image127.jpg"/><Relationship Id="rId8" Type="http://schemas.openxmlformats.org/officeDocument/2006/relationships/image" Target="../media/image128.jpg"/><Relationship Id="rId9" Type="http://schemas.openxmlformats.org/officeDocument/2006/relationships/image" Target="../media/image129.jpg"/><Relationship Id="rId10" Type="http://schemas.openxmlformats.org/officeDocument/2006/relationships/image" Target="../media/image130.jpg"/><Relationship Id="rId11" Type="http://schemas.openxmlformats.org/officeDocument/2006/relationships/image" Target="../media/image131.jp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jpg"/><Relationship Id="rId9" Type="http://schemas.openxmlformats.org/officeDocument/2006/relationships/image" Target="../media/image157.jpg"/><Relationship Id="rId10" Type="http://schemas.openxmlformats.org/officeDocument/2006/relationships/image" Target="../media/image158.png"/><Relationship Id="rId11" Type="http://schemas.openxmlformats.org/officeDocument/2006/relationships/image" Target="../media/image159.jpg"/><Relationship Id="rId12" Type="http://schemas.openxmlformats.org/officeDocument/2006/relationships/image" Target="../media/image160.jp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jpg"/><Relationship Id="rId17" Type="http://schemas.openxmlformats.org/officeDocument/2006/relationships/image" Target="../media/image165.jpg"/><Relationship Id="rId18" Type="http://schemas.openxmlformats.org/officeDocument/2006/relationships/image" Target="../media/image166.png"/><Relationship Id="rId19" Type="http://schemas.openxmlformats.org/officeDocument/2006/relationships/image" Target="../media/image167.jpg"/><Relationship Id="rId20" Type="http://schemas.openxmlformats.org/officeDocument/2006/relationships/image" Target="../media/image168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jpg"/><Relationship Id="rId3" Type="http://schemas.openxmlformats.org/officeDocument/2006/relationships/image" Target="../media/image178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jpg"/><Relationship Id="rId9" Type="http://schemas.openxmlformats.org/officeDocument/2006/relationships/image" Target="../media/image188.jpg"/><Relationship Id="rId10" Type="http://schemas.openxmlformats.org/officeDocument/2006/relationships/image" Target="../media/image189.jpg"/><Relationship Id="rId11" Type="http://schemas.openxmlformats.org/officeDocument/2006/relationships/image" Target="../media/image190.jpg"/><Relationship Id="rId12" Type="http://schemas.openxmlformats.org/officeDocument/2006/relationships/image" Target="../media/image191.jp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jpg"/><Relationship Id="rId16" Type="http://schemas.openxmlformats.org/officeDocument/2006/relationships/image" Target="../media/image195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jpg"/><Relationship Id="rId11" Type="http://schemas.openxmlformats.org/officeDocument/2006/relationships/image" Target="../media/image205.jpg"/><Relationship Id="rId12" Type="http://schemas.openxmlformats.org/officeDocument/2006/relationships/image" Target="../media/image206.jpg"/><Relationship Id="rId13" Type="http://schemas.openxmlformats.org/officeDocument/2006/relationships/image" Target="../media/image207.jpg"/><Relationship Id="rId14" Type="http://schemas.openxmlformats.org/officeDocument/2006/relationships/image" Target="../media/image208.png"/><Relationship Id="rId15" Type="http://schemas.openxmlformats.org/officeDocument/2006/relationships/image" Target="../media/image209.jpg"/><Relationship Id="rId16" Type="http://schemas.openxmlformats.org/officeDocument/2006/relationships/image" Target="../media/image210.jpg"/><Relationship Id="rId17" Type="http://schemas.openxmlformats.org/officeDocument/2006/relationships/image" Target="../media/image211.jpg"/><Relationship Id="rId18" Type="http://schemas.openxmlformats.org/officeDocument/2006/relationships/image" Target="../media/image212.jpg"/><Relationship Id="rId19" Type="http://schemas.openxmlformats.org/officeDocument/2006/relationships/image" Target="../media/image213.jpg"/><Relationship Id="rId20" Type="http://schemas.openxmlformats.org/officeDocument/2006/relationships/image" Target="../media/image214.png"/><Relationship Id="rId21" Type="http://schemas.openxmlformats.org/officeDocument/2006/relationships/image" Target="../media/image215.png"/><Relationship Id="rId22" Type="http://schemas.openxmlformats.org/officeDocument/2006/relationships/image" Target="../media/image216.jpg"/><Relationship Id="rId23" Type="http://schemas.openxmlformats.org/officeDocument/2006/relationships/image" Target="../media/image217.jpg"/><Relationship Id="rId24" Type="http://schemas.openxmlformats.org/officeDocument/2006/relationships/image" Target="../media/image218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jpg"/><Relationship Id="rId6" Type="http://schemas.openxmlformats.org/officeDocument/2006/relationships/image" Target="../media/image229.jpg"/><Relationship Id="rId7" Type="http://schemas.openxmlformats.org/officeDocument/2006/relationships/image" Target="../media/image230.jpg"/><Relationship Id="rId8" Type="http://schemas.openxmlformats.org/officeDocument/2006/relationships/image" Target="../media/image231.jpg"/><Relationship Id="rId9" Type="http://schemas.openxmlformats.org/officeDocument/2006/relationships/image" Target="../media/image232.jpg"/><Relationship Id="rId10" Type="http://schemas.openxmlformats.org/officeDocument/2006/relationships/image" Target="../media/image233.png"/><Relationship Id="rId11" Type="http://schemas.openxmlformats.org/officeDocument/2006/relationships/image" Target="../media/image234.jpg"/><Relationship Id="rId12" Type="http://schemas.openxmlformats.org/officeDocument/2006/relationships/image" Target="../media/image235.jpg"/><Relationship Id="rId13" Type="http://schemas.openxmlformats.org/officeDocument/2006/relationships/image" Target="../media/image236.jpg"/><Relationship Id="rId14" Type="http://schemas.openxmlformats.org/officeDocument/2006/relationships/image" Target="../media/image237.jpg"/><Relationship Id="rId15" Type="http://schemas.openxmlformats.org/officeDocument/2006/relationships/image" Target="../media/image238.jpg"/><Relationship Id="rId16" Type="http://schemas.openxmlformats.org/officeDocument/2006/relationships/image" Target="../media/image239.jpg"/><Relationship Id="rId17" Type="http://schemas.openxmlformats.org/officeDocument/2006/relationships/image" Target="../media/image240.jpg"/><Relationship Id="rId18" Type="http://schemas.openxmlformats.org/officeDocument/2006/relationships/image" Target="../media/image241.jpg"/><Relationship Id="rId19" Type="http://schemas.openxmlformats.org/officeDocument/2006/relationships/image" Target="../media/image242.jpg"/><Relationship Id="rId20" Type="http://schemas.openxmlformats.org/officeDocument/2006/relationships/image" Target="../media/image243.jp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jpg"/><Relationship Id="rId24" Type="http://schemas.openxmlformats.org/officeDocument/2006/relationships/image" Target="../media/image247.jpg"/><Relationship Id="rId25" Type="http://schemas.openxmlformats.org/officeDocument/2006/relationships/image" Target="../media/image248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jp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jp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jp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jpg"/><Relationship Id="rId4" Type="http://schemas.openxmlformats.org/officeDocument/2006/relationships/image" Target="../media/image283.png"/><Relationship Id="rId5" Type="http://schemas.openxmlformats.org/officeDocument/2006/relationships/image" Target="../media/image284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jp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jp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jp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8629"/>
            <a:ext cx="174691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sz="2400" spc="0">
                <a:latin typeface="Times New Roman"/>
                <a:cs typeface="Times New Roman"/>
              </a:rPr>
              <a:t>C</a:t>
            </a:r>
            <a:r>
              <a:rPr dirty="0" smtClean="0" sz="2400" spc="-9">
                <a:latin typeface="Times New Roman"/>
                <a:cs typeface="Times New Roman"/>
              </a:rPr>
              <a:t>O</a:t>
            </a:r>
            <a:r>
              <a:rPr dirty="0" smtClean="0" sz="2400" spc="0">
                <a:latin typeface="Times New Roman"/>
                <a:cs typeface="Times New Roman"/>
              </a:rPr>
              <a:t>NTEN</a:t>
            </a:r>
            <a:r>
              <a:rPr dirty="0" smtClean="0" sz="2400" spc="4">
                <a:latin typeface="Times New Roman"/>
                <a:cs typeface="Times New Roman"/>
              </a:rPr>
              <a:t>T</a:t>
            </a:r>
            <a:r>
              <a:rPr dirty="0" smtClean="0" sz="2400" spc="0">
                <a:latin typeface="Times New Roman"/>
                <a:cs typeface="Times New Roman"/>
              </a:rPr>
              <a:t>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48357"/>
            <a:ext cx="175209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38"/>
              </a:spcBef>
            </a:pPr>
            <a:r>
              <a:rPr dirty="0" smtClean="0" sz="1200" spc="0">
                <a:latin typeface="Times New Roman"/>
                <a:cs typeface="Times New Roman"/>
              </a:rPr>
              <a:t>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dirty="0" smtClean="0" sz="1200" spc="0">
                <a:latin typeface="Times New Roman"/>
                <a:cs typeface="Times New Roman"/>
              </a:rPr>
              <a:t>3)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15"/>
              </a:spcBef>
            </a:pPr>
            <a:r>
              <a:rPr dirty="0" smtClean="0" sz="1200" spc="0">
                <a:latin typeface="Times New Roman"/>
                <a:cs typeface="Times New Roman"/>
              </a:rPr>
              <a:t>4)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dirty="0" smtClean="0" sz="1200" spc="0">
                <a:latin typeface="Times New Roman"/>
                <a:cs typeface="Times New Roman"/>
              </a:rPr>
              <a:t>5)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48357"/>
            <a:ext cx="2310051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Times New Roman"/>
                <a:cs typeface="Times New Roman"/>
              </a:rPr>
              <a:t>Math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-9">
                <a:latin typeface="Times New Roman"/>
                <a:cs typeface="Times New Roman"/>
              </a:rPr>
              <a:t>F</a:t>
            </a:r>
            <a:r>
              <a:rPr dirty="0" smtClean="0" sz="1200" spc="0">
                <a:latin typeface="Times New Roman"/>
                <a:cs typeface="Times New Roman"/>
              </a:rPr>
              <a:t>un</a:t>
            </a:r>
            <a:r>
              <a:rPr dirty="0" smtClean="0" sz="1200" spc="-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 marR="13586">
              <a:lnSpc>
                <a:spcPct val="95825"/>
              </a:lnSpc>
              <a:spcBef>
                <a:spcPts val="138"/>
              </a:spcBef>
            </a:pPr>
            <a:r>
              <a:rPr dirty="0" smtClean="0" sz="1200" spc="9">
                <a:latin typeface="Times New Roman"/>
                <a:cs typeface="Times New Roman"/>
              </a:rPr>
              <a:t>O</a:t>
            </a:r>
            <a:r>
              <a:rPr dirty="0" smtClean="0" sz="1200" spc="-14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AP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-4">
                <a:latin typeface="Times New Roman"/>
                <a:cs typeface="Times New Roman"/>
              </a:rPr>
              <a:t>F</a:t>
            </a:r>
            <a:r>
              <a:rPr dirty="0" smtClean="0" sz="1200" spc="0">
                <a:latin typeface="Times New Roman"/>
                <a:cs typeface="Times New Roman"/>
              </a:rPr>
              <a:t>un</a:t>
            </a:r>
            <a:r>
              <a:rPr dirty="0" smtClean="0" sz="1200" spc="-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4"/>
              </a:spcBef>
            </a:pPr>
            <a:r>
              <a:rPr dirty="0" smtClean="0" sz="1200" spc="4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ubstrin</a:t>
            </a:r>
            <a:r>
              <a:rPr dirty="0" smtClean="0" sz="1200" spc="-14">
                <a:latin typeface="Times New Roman"/>
                <a:cs typeface="Times New Roman"/>
              </a:rPr>
              <a:t>g</a:t>
            </a:r>
            <a:r>
              <a:rPr dirty="0" smtClean="0" sz="1200" spc="0">
                <a:latin typeface="Times New Roman"/>
                <a:cs typeface="Times New Roman"/>
              </a:rPr>
              <a:t>s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Times New Roman"/>
                <a:cs typeface="Times New Roman"/>
              </a:rPr>
              <a:t>and</a:t>
            </a:r>
            <a:r>
              <a:rPr dirty="0" smtClean="0" sz="1200" spc="-4">
                <a:latin typeface="Times New Roman"/>
                <a:cs typeface="Times New Roman"/>
              </a:rPr>
              <a:t> </a:t>
            </a:r>
            <a:r>
              <a:rPr dirty="0" smtClean="0" sz="1200" spc="4">
                <a:latin typeface="Times New Roman"/>
                <a:cs typeface="Times New Roman"/>
              </a:rPr>
              <a:t>P</a:t>
            </a:r>
            <a:r>
              <a:rPr dirty="0" smtClean="0" sz="1200" spc="0">
                <a:latin typeface="Times New Roman"/>
                <a:cs typeface="Times New Roman"/>
              </a:rPr>
              <a:t>osi</a:t>
            </a:r>
            <a:r>
              <a:rPr dirty="0" smtClean="0" sz="1200" spc="4">
                <a:latin typeface="Times New Roman"/>
                <a:cs typeface="Times New Roman"/>
              </a:rPr>
              <a:t>t</a:t>
            </a:r>
            <a:r>
              <a:rPr dirty="0" smtClean="0" sz="1200" spc="0">
                <a:latin typeface="Times New Roman"/>
                <a:cs typeface="Times New Roman"/>
              </a:rPr>
              <a:t>ion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-9">
                <a:latin typeface="Times New Roman"/>
                <a:cs typeface="Times New Roman"/>
              </a:rPr>
              <a:t>n</a:t>
            </a:r>
            <a:r>
              <a:rPr dirty="0" smtClean="0" sz="1200" spc="0">
                <a:latin typeface="Times New Roman"/>
                <a:cs typeface="Times New Roman"/>
              </a:rPr>
              <a:t>g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-4">
                <a:latin typeface="Times New Roman"/>
                <a:cs typeface="Times New Roman"/>
              </a:rPr>
              <a:t>F</a:t>
            </a:r>
            <a:r>
              <a:rPr dirty="0" smtClean="0" sz="1200" spc="0">
                <a:latin typeface="Times New Roman"/>
                <a:cs typeface="Times New Roman"/>
              </a:rPr>
              <a:t>un</a:t>
            </a:r>
            <a:r>
              <a:rPr dirty="0" smtClean="0" sz="1200" spc="-4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ons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-4">
                <a:latin typeface="Times New Roman"/>
                <a:cs typeface="Times New Roman"/>
              </a:rPr>
              <a:t>e</a:t>
            </a:r>
            <a:r>
              <a:rPr dirty="0" smtClean="0" sz="1200" spc="0">
                <a:latin typeface="Times New Roman"/>
                <a:cs typeface="Times New Roman"/>
              </a:rPr>
              <a:t>mpor</a:t>
            </a:r>
            <a:r>
              <a:rPr dirty="0" smtClean="0" sz="1200" spc="-4">
                <a:latin typeface="Times New Roman"/>
                <a:cs typeface="Times New Roman"/>
              </a:rPr>
              <a:t>a</a:t>
            </a:r>
            <a:r>
              <a:rPr dirty="0" smtClean="0" sz="1200" spc="0">
                <a:latin typeface="Times New Roman"/>
                <a:cs typeface="Times New Roman"/>
              </a:rPr>
              <a:t>l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Times New Roman"/>
                <a:cs typeface="Times New Roman"/>
              </a:rPr>
              <a:t>Ta</a:t>
            </a:r>
            <a:r>
              <a:rPr dirty="0" smtClean="0" sz="1200" spc="-4">
                <a:latin typeface="Times New Roman"/>
                <a:cs typeface="Times New Roman"/>
              </a:rPr>
              <a:t>b</a:t>
            </a:r>
            <a:r>
              <a:rPr dirty="0" smtClean="0" sz="1200" spc="0">
                <a:latin typeface="Times New Roman"/>
                <a:cs typeface="Times New Roman"/>
              </a:rPr>
              <a:t>les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Times New Roman"/>
                <a:cs typeface="Times New Roman"/>
              </a:rPr>
              <a:t>C</a:t>
            </a:r>
            <a:r>
              <a:rPr dirty="0" smtClean="0" sz="1200" spc="9">
                <a:latin typeface="Times New Roman"/>
                <a:cs typeface="Times New Roman"/>
              </a:rPr>
              <a:t>r</a:t>
            </a:r>
            <a:r>
              <a:rPr dirty="0" smtClean="0" sz="1200" spc="-4">
                <a:latin typeface="Times New Roman"/>
                <a:cs typeface="Times New Roman"/>
              </a:rPr>
              <a:t>e</a:t>
            </a:r>
            <a:r>
              <a:rPr dirty="0" smtClean="0" sz="1200" spc="-4">
                <a:latin typeface="Times New Roman"/>
                <a:cs typeface="Times New Roman"/>
              </a:rPr>
              <a:t>a</a:t>
            </a:r>
            <a:r>
              <a:rPr dirty="0" smtClean="0" sz="1200" spc="0">
                <a:latin typeface="Times New Roman"/>
                <a:cs typeface="Times New Roman"/>
              </a:rPr>
              <a:t>te</a:t>
            </a:r>
            <a:r>
              <a:rPr dirty="0" smtClean="0" sz="1200" spc="9">
                <a:latin typeface="Times New Roman"/>
                <a:cs typeface="Times New Roman"/>
              </a:rPr>
              <a:t> </a:t>
            </a:r>
            <a:r>
              <a:rPr dirty="0" smtClean="0" sz="1200" spc="0">
                <a:latin typeface="Times New Roman"/>
                <a:cs typeface="Times New Roman"/>
              </a:rPr>
              <a:t>fun</a:t>
            </a:r>
            <a:r>
              <a:rPr dirty="0" smtClean="0" sz="1200" spc="-9">
                <a:latin typeface="Times New Roman"/>
                <a:cs typeface="Times New Roman"/>
              </a:rPr>
              <a:t>c</a:t>
            </a: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4">
                <a:latin typeface="Times New Roman"/>
                <a:cs typeface="Times New Roman"/>
              </a:rPr>
              <a:t>i</a:t>
            </a:r>
            <a:r>
              <a:rPr dirty="0" smtClean="0" sz="1200" spc="0">
                <a:latin typeface="Times New Roman"/>
                <a:cs typeface="Times New Roman"/>
              </a:rPr>
              <a:t>on</a:t>
            </a:r>
            <a:r>
              <a:rPr dirty="0" smtClean="0" sz="1200" spc="0">
                <a:latin typeface="Times New Roman"/>
                <a:cs typeface="Times New Roman"/>
              </a:rPr>
              <a:t>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dirty="0" smtClean="0" sz="1200" spc="0">
                <a:latin typeface="Times New Roman"/>
                <a:cs typeface="Times New Roman"/>
              </a:rPr>
              <a:t>T</a:t>
            </a:r>
            <a:r>
              <a:rPr dirty="0" smtClean="0" sz="1200" spc="-4">
                <a:latin typeface="Times New Roman"/>
                <a:cs typeface="Times New Roman"/>
              </a:rPr>
              <a:t>e</a:t>
            </a:r>
            <a:r>
              <a:rPr dirty="0" smtClean="0" sz="1200" spc="0">
                <a:latin typeface="Times New Roman"/>
                <a:cs typeface="Times New Roman"/>
              </a:rPr>
              <a:t>mpor</a:t>
            </a:r>
            <a:r>
              <a:rPr dirty="0" smtClean="0" sz="1200" spc="-4">
                <a:latin typeface="Times New Roman"/>
                <a:cs typeface="Times New Roman"/>
              </a:rPr>
              <a:t>a</a:t>
            </a:r>
            <a:r>
              <a:rPr dirty="0" smtClean="0" sz="1200" spc="19">
                <a:latin typeface="Times New Roman"/>
                <a:cs typeface="Times New Roman"/>
              </a:rPr>
              <a:t>r</a:t>
            </a:r>
            <a:r>
              <a:rPr dirty="0" smtClean="0" sz="1200" spc="0">
                <a:latin typeface="Times New Roman"/>
                <a:cs typeface="Times New Roman"/>
              </a:rPr>
              <a:t>y</a:t>
            </a:r>
            <a:r>
              <a:rPr dirty="0" smtClean="0" sz="1200" spc="-25">
                <a:latin typeface="Times New Roman"/>
                <a:cs typeface="Times New Roman"/>
              </a:rPr>
              <a:t> </a:t>
            </a:r>
            <a:r>
              <a:rPr dirty="0" smtClean="0" sz="1200" spc="9">
                <a:latin typeface="Times New Roman"/>
                <a:cs typeface="Times New Roman"/>
              </a:rPr>
              <a:t>T</a:t>
            </a:r>
            <a:r>
              <a:rPr dirty="0" smtClean="0" sz="1200" spc="-4">
                <a:latin typeface="Times New Roman"/>
                <a:cs typeface="Times New Roman"/>
              </a:rPr>
              <a:t>a</a:t>
            </a:r>
            <a:r>
              <a:rPr dirty="0" smtClean="0" sz="1200" spc="0">
                <a:latin typeface="Times New Roman"/>
                <a:cs typeface="Times New Roman"/>
              </a:rPr>
              <a:t>bles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82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00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6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9423" y="4850082"/>
            <a:ext cx="2323159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M</a:t>
            </a:r>
            <a:r>
              <a:rPr dirty="0" smtClean="0" sz="2600" spc="4" b="1"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latin typeface="Times New Roman"/>
                <a:cs typeface="Times New Roman"/>
              </a:rPr>
              <a:t>th</a:t>
            </a:r>
            <a:r>
              <a:rPr dirty="0" smtClean="0" sz="2600" spc="-9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Fu</a:t>
            </a:r>
            <a:r>
              <a:rPr dirty="0" smtClean="0" sz="2600" spc="-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ct</a:t>
            </a:r>
            <a:r>
              <a:rPr dirty="0" smtClean="0" sz="2600" spc="-9" b="1"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latin typeface="Times New Roman"/>
                <a:cs typeface="Times New Roman"/>
              </a:rPr>
              <a:t>o</a:t>
            </a:r>
            <a:r>
              <a:rPr dirty="0" smtClean="0" sz="2600" spc="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74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0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6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2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2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5009500" y="7915493"/>
            <a:ext cx="697701" cy="6700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158303" y="7985294"/>
            <a:ext cx="739564" cy="579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362923" y="7985294"/>
            <a:ext cx="732587" cy="579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574520" y="7985294"/>
            <a:ext cx="732587" cy="579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325633" y="7238418"/>
            <a:ext cx="4981592" cy="607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983759" y="6582283"/>
            <a:ext cx="4137372" cy="397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1011667" y="3692500"/>
            <a:ext cx="4116441" cy="691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004690" y="3322552"/>
            <a:ext cx="5728133" cy="237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395403" y="977221"/>
            <a:ext cx="3690843" cy="314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039575" y="4592940"/>
            <a:ext cx="4011786" cy="187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060507" y="1570534"/>
            <a:ext cx="4046671" cy="1654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77215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848995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 h="0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89680" y="961965"/>
            <a:ext cx="3045916" cy="236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391">
              <a:lnSpc>
                <a:spcPts val="819"/>
              </a:lnSpc>
              <a:spcBef>
                <a:spcPts val="41"/>
              </a:spcBef>
            </a:pPr>
            <a:r>
              <a:rPr dirty="0" smtClean="0" baseline="-3923" sz="1125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baseline="-3923" sz="1125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-3923" sz="1125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baseline="-3341" sz="1125">
                <a:solidFill>
                  <a:srgbClr val="4B4453"/>
                </a:solidFill>
                <a:latin typeface="Segoe UI"/>
                <a:cs typeface="Segoe UI"/>
              </a:rPr>
              <a:t>�</a:t>
            </a:r>
            <a:r>
              <a:rPr dirty="0" smtClean="0" baseline="-3923" sz="1125">
                <a:solidFill>
                  <a:srgbClr val="7F7C87"/>
                </a:solidFill>
                <a:latin typeface="Courier New"/>
                <a:cs typeface="Courier New"/>
              </a:rPr>
              <a:t>CT</a:t>
            </a:r>
            <a:r>
              <a:rPr dirty="0" smtClean="0" baseline="-3923" sz="1125" spc="10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o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ci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-3923" sz="1125" spc="15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baseline="-3923" sz="1125" spc="209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-3923" sz="1125" spc="153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Da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-184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a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i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y</a:t>
            </a:r>
            <a:r>
              <a:rPr dirty="0" smtClean="0" baseline="-3923" sz="1125" spc="143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al</a:t>
            </a:r>
            <a:r>
              <a:rPr dirty="0" smtClean="0" baseline="-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-3923" sz="1125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baseline="-3923" sz="1125" spc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368528">
              <a:lnSpc>
                <a:spcPts val="969"/>
              </a:lnSpc>
              <a:spcBef>
                <a:spcPts val="7"/>
              </a:spcBef>
            </a:pPr>
            <a:r>
              <a:rPr dirty="0" smtClean="0" baseline="3678" sz="1200">
                <a:solidFill>
                  <a:srgbClr val="7F7C87"/>
                </a:solidFill>
                <a:latin typeface="Courier New"/>
                <a:cs typeface="Courier New"/>
              </a:rPr>
              <a:t>MD</a:t>
            </a:r>
            <a:r>
              <a:rPr dirty="0" smtClean="0" baseline="3678" sz="1200">
                <a:solidFill>
                  <a:srgbClr val="212028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4B4453"/>
                </a:solidFill>
                <a:latin typeface="Courier New"/>
                <a:cs typeface="Courier New"/>
              </a:rPr>
              <a:t>?</a:t>
            </a:r>
            <a:r>
              <a:rPr dirty="0" smtClean="0" baseline="3678" sz="120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baseline="3678" sz="120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dirty="0" smtClean="0" baseline="3678" sz="1200">
                <a:solidFill>
                  <a:srgbClr val="7F7C87"/>
                </a:solidFill>
                <a:latin typeface="Courier New"/>
                <a:cs typeface="Courier New"/>
              </a:rPr>
              <a:t>:J</a:t>
            </a:r>
            <a:r>
              <a:rPr dirty="0" smtClean="0" baseline="3678" sz="120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>
                <a:solidFill>
                  <a:srgbClr val="4B4453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>
                <a:solidFill>
                  <a:srgbClr val="33323E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678" sz="1200" spc="1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3341" sz="1125" spc="0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-184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4B4453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od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4B4453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167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baseline="2760" sz="1575" spc="0">
                <a:solidFill>
                  <a:srgbClr val="33323E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2760" sz="1575" spc="0">
                <a:solidFill>
                  <a:srgbClr val="7F7C87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2760" sz="1575" spc="0">
                <a:solidFill>
                  <a:srgbClr val="3D3D65"/>
                </a:solidFill>
                <a:latin typeface="Times New Roman"/>
                <a:cs typeface="Times New Roman"/>
              </a:rPr>
              <a:t>,</a:t>
            </a:r>
            <a:r>
              <a:rPr dirty="0" smtClean="0" baseline="2760" sz="1575" spc="0">
                <a:solidFill>
                  <a:srgbClr val="3D3D65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2760" sz="1575" spc="-75">
                <a:solidFill>
                  <a:srgbClr val="3D3D65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dirty="0" smtClean="0" baseline="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73523" y="1074138"/>
            <a:ext cx="633123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sz="750" spc="181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:&gt;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89680" y="1178840"/>
            <a:ext cx="633124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sz="750" spc="153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52497" y="1178840"/>
            <a:ext cx="46567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600">
                <a:solidFill>
                  <a:srgbClr val="625E6D"/>
                </a:solidFill>
                <a:latin typeface="Arial"/>
                <a:cs typeface="Arial"/>
              </a:rPr>
              <a:t>'r</a:t>
            </a:r>
            <a:r>
              <a:rPr dirty="0" smtClean="0" sz="600" spc="-10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 spc="10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03717" y="1178840"/>
            <a:ext cx="102871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89716" y="1560882"/>
            <a:ext cx="640483" cy="16537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7F7C87"/>
                </a:solidFill>
                <a:latin typeface="Courier New"/>
                <a:cs typeface="Courier New"/>
              </a:rPr>
              <a:t>?r</a:t>
            </a:r>
            <a:r>
              <a:rPr dirty="0" smtClean="0" sz="80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80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dirty="0" smtClean="0" sz="80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800">
                <a:solidFill>
                  <a:srgbClr val="7F7C87"/>
                </a:solidFill>
                <a:latin typeface="Courier New"/>
                <a:cs typeface="Courier New"/>
              </a:rPr>
              <a:t>t.</a:t>
            </a:r>
            <a:r>
              <a:rPr dirty="0" smtClean="0" sz="800" spc="6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82482" marR="15049">
              <a:lnSpc>
                <a:spcPts val="810"/>
              </a:lnSpc>
              <a:spcBef>
                <a:spcPts val="40"/>
              </a:spcBef>
            </a:pP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15326" y="1562748"/>
            <a:ext cx="57730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ale</a:t>
            </a:r>
            <a:r>
              <a:rPr dirty="0" smtClean="0" sz="750" spc="153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47913" y="1562748"/>
            <a:ext cx="69591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;!</a:t>
            </a:r>
            <a:r>
              <a:rPr dirty="0" smtClean="0" sz="750" spc="10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03765" y="1562748"/>
            <a:ext cx="347067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Di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ff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22303" y="1660470"/>
            <a:ext cx="633135" cy="1547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9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02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10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</a:pP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6523" y="1660470"/>
            <a:ext cx="514527" cy="15541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B79FC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7B79FC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7B79FC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4D53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8E8BFE"/>
                </a:solidFill>
                <a:latin typeface="Courier New"/>
                <a:cs typeface="Courier New"/>
              </a:rPr>
              <a:t>22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32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09DFE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8E8BFE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09DFE"/>
                </a:solidFill>
                <a:latin typeface="Courier New"/>
                <a:cs typeface="Courier New"/>
              </a:rPr>
              <a:t>300</a:t>
            </a:r>
            <a:r>
              <a:rPr dirty="0" smtClean="0" sz="750">
                <a:solidFill>
                  <a:srgbClr val="6969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888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 spc="-229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60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36316" y="2100220"/>
            <a:ext cx="563755" cy="110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6571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60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11179" marR="63465" algn="ctr">
              <a:lnSpc>
                <a:spcPts val="815"/>
              </a:lnSpc>
              <a:spcBef>
                <a:spcPts val="40"/>
              </a:spcBef>
            </a:pPr>
            <a:r>
              <a:rPr dirty="0" smtClean="0" sz="750">
                <a:solidFill>
                  <a:srgbClr val="FC6974"/>
                </a:solidFill>
                <a:latin typeface="Times New Roman"/>
                <a:cs typeface="Times New Roman"/>
              </a:rPr>
              <a:t>9</a:t>
            </a:r>
            <a:r>
              <a:rPr dirty="0" smtClean="0" sz="750">
                <a:solidFill>
                  <a:srgbClr val="FC6974"/>
                </a:solidFill>
                <a:latin typeface="Times New Roman"/>
                <a:cs typeface="Times New Roman"/>
              </a:rPr>
              <a:t>7</a:t>
            </a:r>
            <a:r>
              <a:rPr dirty="0" smtClean="0" sz="750">
                <a:solidFill>
                  <a:srgbClr val="FC6974"/>
                </a:solidFill>
                <a:latin typeface="Times New Roman"/>
                <a:cs typeface="Times New Roman"/>
              </a:rPr>
              <a:t>9</a:t>
            </a:r>
            <a:r>
              <a:rPr dirty="0" smtClean="0" sz="750">
                <a:solidFill>
                  <a:srgbClr val="FC6974"/>
                </a:solidFill>
                <a:latin typeface="Times New Roman"/>
                <a:cs typeface="Times New Roman"/>
              </a:rPr>
              <a:t>9</a:t>
            </a:r>
            <a:r>
              <a:rPr dirty="0" smtClean="0" sz="750">
                <a:solidFill>
                  <a:srgbClr val="FC6974"/>
                </a:solidFill>
                <a:latin typeface="Times New Roman"/>
                <a:cs typeface="Times New Roman"/>
              </a:rPr>
              <a:t>.</a:t>
            </a:r>
            <a:r>
              <a:rPr dirty="0" smtClean="0" sz="750" spc="-25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FC6974"/>
                </a:solidFill>
                <a:latin typeface="Times New Roman"/>
                <a:cs typeface="Times New Roman"/>
              </a:rPr>
              <a:t>7</a:t>
            </a:r>
            <a:endParaRPr sz="750">
              <a:latin typeface="Times New Roman"/>
              <a:cs typeface="Times New Roman"/>
            </a:endParaRPr>
          </a:p>
          <a:p>
            <a:pPr marL="75493" marR="15078">
              <a:lnSpc>
                <a:spcPct val="94401"/>
              </a:lnSpc>
              <a:spcBef>
                <a:spcPts val="49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252" marR="63549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75493" marR="15078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6010" algn="ctr">
              <a:lnSpc>
                <a:spcPts val="880"/>
              </a:lnSpc>
              <a:spcBef>
                <a:spcPts val="2"/>
              </a:spcBef>
            </a:pP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H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341" sz="1125">
                <a:solidFill>
                  <a:srgbClr val="7F7C87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94102">
              <a:lnSpc>
                <a:spcPct val="94401"/>
              </a:lnSpc>
            </a:pP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7</a:t>
            </a:r>
            <a:r>
              <a:rPr dirty="0" smtClean="0" sz="750" spc="-229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625E6D"/>
                </a:solidFill>
                <a:latin typeface="Times New Roman"/>
                <a:cs typeface="Times New Roman"/>
              </a:rPr>
              <a:t>.</a:t>
            </a:r>
            <a:r>
              <a:rPr dirty="0" smtClean="0" sz="700" spc="0">
                <a:solidFill>
                  <a:srgbClr val="94929C"/>
                </a:solidFill>
                <a:latin typeface="Times New Roman"/>
                <a:cs typeface="Times New Roman"/>
              </a:rPr>
              <a:t>1.</a:t>
            </a:r>
            <a:endParaRPr sz="700">
              <a:latin typeface="Times New Roman"/>
              <a:cs typeface="Times New Roman"/>
            </a:endParaRPr>
          </a:p>
          <a:p>
            <a:pPr marL="48481" marR="56571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48481" marR="63549" algn="ctr">
              <a:lnSpc>
                <a:spcPts val="825"/>
              </a:lnSpc>
            </a:pPr>
            <a:r>
              <a:rPr dirty="0" smtClean="0" baseline="3923" sz="112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6571" algn="ctr">
              <a:lnSpc>
                <a:spcPct val="94401"/>
              </a:lnSpc>
            </a:pPr>
            <a:r>
              <a:rPr dirty="0" smtClean="0" sz="75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17</a:t>
            </a:r>
            <a:r>
              <a:rPr dirty="0" smtClean="0" sz="7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784" y="2138673"/>
            <a:ext cx="661130" cy="545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126" marR="67915" algn="ctr">
              <a:lnSpc>
                <a:spcPts val="1130"/>
              </a:lnSpc>
              <a:spcBef>
                <a:spcPts val="56"/>
              </a:spcBef>
            </a:pPr>
            <a:r>
              <a:rPr dirty="0" smtClean="0" sz="800" spc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dirty="0" smtClean="0" sz="800" spc="-35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94929C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94929C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F7C87"/>
                </a:solidFill>
                <a:latin typeface="Times New Roman"/>
                <a:cs typeface="Times New Roman"/>
              </a:rPr>
              <a:t>rows</a:t>
            </a:r>
            <a:endParaRPr sz="1000">
              <a:latin typeface="Times New Roman"/>
              <a:cs typeface="Times New Roman"/>
            </a:endParaRPr>
          </a:p>
          <a:p>
            <a:pPr marL="26670" marR="27448" algn="ctr">
              <a:lnSpc>
                <a:spcPct val="95825"/>
              </a:lnSpc>
              <a:spcBef>
                <a:spcPts val="73"/>
              </a:spcBef>
            </a:pP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re</a:t>
            </a:r>
            <a:r>
              <a:rPr dirty="0" smtClean="0" sz="800" spc="-34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iS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pl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ayed</a:t>
            </a:r>
            <a:endParaRPr sz="800">
              <a:latin typeface="Arial"/>
              <a:cs typeface="Arial"/>
            </a:endParaRPr>
          </a:p>
          <a:p>
            <a:pPr marL="278914" marR="272743" algn="ctr">
              <a:lnSpc>
                <a:spcPct val="95825"/>
              </a:lnSpc>
              <a:spcBef>
                <a:spcPts val="5"/>
              </a:spcBef>
            </a:pPr>
            <a:r>
              <a:rPr dirty="0" smtClean="0" sz="750">
                <a:solidFill>
                  <a:srgbClr val="8D6983"/>
                </a:solidFill>
                <a:latin typeface="Arial"/>
                <a:cs typeface="Arial"/>
              </a:rPr>
              <a:t>i</a:t>
            </a:r>
            <a:r>
              <a:rPr dirty="0" smtClean="0" sz="750">
                <a:solidFill>
                  <a:srgbClr val="7F7C87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244"/>
              </a:spcBef>
            </a:pP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thi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s</a:t>
            </a:r>
            <a:r>
              <a:rPr dirty="0" smtClean="0" sz="800" spc="-6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an</a:t>
            </a:r>
            <a:r>
              <a:rPr dirty="0" smtClean="0" sz="800" spc="0">
                <a:solidFill>
                  <a:srgbClr val="625E6D"/>
                </a:solidFill>
                <a:latin typeface="Arial"/>
                <a:cs typeface="Arial"/>
              </a:rPr>
              <a:t>swer</a:t>
            </a:r>
            <a:r>
              <a:rPr dirty="0" smtClean="0" sz="800" spc="-5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se</a:t>
            </a:r>
            <a:r>
              <a:rPr dirty="0" smtClean="0" sz="800" spc="0">
                <a:solidFill>
                  <a:srgbClr val="7F7C87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5944" y="3313926"/>
            <a:ext cx="5749952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w</a:t>
            </a:r>
            <a:r>
              <a:rPr dirty="0" smtClean="0" sz="900" spc="-4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ch</a:t>
            </a:r>
            <a:r>
              <a:rPr dirty="0" smtClean="0" sz="900" spc="-96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mor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00" spc="1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id</a:t>
            </a:r>
            <a:r>
              <a:rPr dirty="0" smtClean="0" sz="900" spc="-2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00" spc="-33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00" spc="-8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-43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dirty="0" smtClean="0" sz="900" spc="38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dirty="0" smtClean="0" sz="900" spc="25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10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67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D3D65"/>
                </a:solidFill>
                <a:latin typeface="Arial"/>
                <a:cs typeface="Arial"/>
              </a:rPr>
              <a:t>n</a:t>
            </a:r>
            <a:r>
              <a:rPr dirty="0" smtClean="0" sz="900" spc="-5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20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202448"/>
                </a:solidFill>
                <a:latin typeface="Arial"/>
                <a:cs typeface="Arial"/>
              </a:rPr>
              <a:t>-</a:t>
            </a:r>
            <a:r>
              <a:rPr dirty="0" smtClean="0" sz="900" spc="0">
                <a:solidFill>
                  <a:srgbClr val="452345"/>
                </a:solidFill>
                <a:latin typeface="Arial"/>
                <a:cs typeface="Arial"/>
              </a:rPr>
              <a:t>1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-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3</a:t>
            </a:r>
            <a:r>
              <a:rPr dirty="0" smtClean="0" sz="900" spc="-2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rs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s</a:t>
            </a:r>
            <a:r>
              <a:rPr dirty="0" smtClean="0" sz="900" spc="59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t</a:t>
            </a:r>
            <a:r>
              <a:rPr dirty="0" smtClean="0" sz="900" spc="88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dirty="0" smtClean="0" sz="900" spc="25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1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0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00</a:t>
            </a:r>
            <a:r>
              <a:rPr dirty="0" smtClean="0" sz="900" spc="-84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wh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ch</a:t>
            </a:r>
            <a:r>
              <a:rPr dirty="0" smtClean="0" sz="900" spc="-14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was</a:t>
            </a:r>
            <a:r>
              <a:rPr dirty="0" smtClean="0" sz="900" spc="-45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4</a:t>
            </a:r>
            <a:r>
              <a:rPr dirty="0" smtClean="0" sz="900" spc="-4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ows</a:t>
            </a:r>
            <a:r>
              <a:rPr dirty="0" smtClean="0" sz="900" spc="-23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rl</a:t>
            </a:r>
            <a:r>
              <a:rPr dirty="0" smtClean="0" sz="900" spc="0">
                <a:solidFill>
                  <a:srgbClr val="3D3D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8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8967" y="3425609"/>
            <a:ext cx="65672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dirty="0" smtClean="0" sz="90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00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0</a:t>
            </a:r>
            <a:r>
              <a:rPr dirty="0" smtClean="0" sz="900">
                <a:solidFill>
                  <a:srgbClr val="33323E"/>
                </a:solidFill>
                <a:latin typeface="Arial"/>
                <a:cs typeface="Arial"/>
              </a:rPr>
              <a:t>-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0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9</a:t>
            </a:r>
            <a:r>
              <a:rPr dirty="0" smtClean="0" sz="900">
                <a:solidFill>
                  <a:srgbClr val="212028"/>
                </a:solidFill>
                <a:latin typeface="Arial"/>
                <a:cs typeface="Arial"/>
              </a:rPr>
              <a:t>-</a:t>
            </a:r>
            <a:r>
              <a:rPr dirty="0" smtClean="0" sz="90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9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?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73464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6098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5944" y="3677923"/>
            <a:ext cx="3361140" cy="50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282492"/>
                </a:solidFill>
                <a:latin typeface="Arial"/>
                <a:cs typeface="Arial"/>
              </a:rPr>
              <a:t>M</a:t>
            </a:r>
            <a:r>
              <a:rPr dirty="0" smtClean="0" sz="900">
                <a:solidFill>
                  <a:srgbClr val="3D399B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282492"/>
                </a:solidFill>
                <a:latin typeface="Arial"/>
                <a:cs typeface="Arial"/>
              </a:rPr>
              <a:t>v</a:t>
            </a:r>
            <a:r>
              <a:rPr dirty="0" smtClean="0" sz="90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dirty="0" smtClean="0" sz="900" spc="79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ff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00" spc="25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63D9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g</a:t>
            </a:r>
            <a:r>
              <a:rPr dirty="0" smtClean="0" sz="900" spc="25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dirty="0" smtClean="0" sz="900" spc="5">
                <a:solidFill>
                  <a:srgbClr val="562F9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492"/>
                </a:solidFill>
                <a:latin typeface="Arial"/>
                <a:cs typeface="Arial"/>
              </a:rPr>
              <a:t>x</a:t>
            </a:r>
            <a:endParaRPr sz="900">
              <a:latin typeface="Arial"/>
              <a:cs typeface="Arial"/>
            </a:endParaRPr>
          </a:p>
          <a:p>
            <a:pPr marL="249918" marR="14668">
              <a:lnSpc>
                <a:spcPct val="95825"/>
              </a:lnSpc>
              <a:spcBef>
                <a:spcPts val="24"/>
              </a:spcBef>
            </a:pPr>
            <a:r>
              <a:rPr dirty="0" smtClean="0" sz="75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>
                <a:solidFill>
                  <a:srgbClr val="625E6D"/>
                </a:solidFill>
                <a:latin typeface="Segoe UI"/>
                <a:cs typeface="Segoe UI"/>
              </a:rPr>
              <a:t>�</a:t>
            </a:r>
            <a:r>
              <a:rPr dirty="0" smtClean="0" sz="750">
                <a:solidFill>
                  <a:srgbClr val="625E6D"/>
                </a:solidFill>
                <a:latin typeface="Segoe UI"/>
                <a:cs typeface="Segoe UI"/>
              </a:rPr>
              <a:t>  </a:t>
            </a:r>
            <a:r>
              <a:rPr dirty="0" smtClean="0" sz="750" spc="-64">
                <a:solidFill>
                  <a:srgbClr val="625E6D"/>
                </a:solidFill>
                <a:latin typeface="Segoe UI"/>
                <a:cs typeface="Segoe UI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ct</a:t>
            </a:r>
            <a:r>
              <a:rPr dirty="0" smtClean="0" sz="750" spc="22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950" spc="0">
                <a:solidFill>
                  <a:srgbClr val="212028"/>
                </a:solidFill>
                <a:latin typeface="Times New Roman"/>
                <a:cs typeface="Times New Roman"/>
              </a:rPr>
              <a:t>:</a:t>
            </a:r>
            <a:r>
              <a:rPr dirty="0" smtClean="0" sz="950" spc="0">
                <a:solidFill>
                  <a:srgbClr val="7F7C87"/>
                </a:solidFill>
                <a:latin typeface="Times New Roman"/>
                <a:cs typeface="Times New Roman"/>
              </a:rPr>
              <a:t>o,</a:t>
            </a:r>
            <a:r>
              <a:rPr dirty="0" smtClean="0" sz="950" spc="0">
                <a:solidFill>
                  <a:srgbClr val="7F7C87"/>
                </a:solidFill>
                <a:latin typeface="Times New Roman"/>
                <a:cs typeface="Times New Roman"/>
              </a:rPr>
              <a:t>  </a:t>
            </a:r>
            <a:r>
              <a:rPr dirty="0" smtClean="0" sz="950" spc="172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dirty="0" smtClean="0" sz="750" spc="154">
                <a:solidFill>
                  <a:srgbClr val="33323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sz="750" spc="143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Dai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ly</a:t>
            </a:r>
            <a:r>
              <a:rPr dirty="0" smtClean="0" sz="750" spc="14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05746">
              <a:lnSpc>
                <a:spcPct val="94401"/>
              </a:lnSpc>
              <a:spcBef>
                <a:spcPts val="854"/>
              </a:spcBef>
            </a:pPr>
            <a:r>
              <a:rPr dirty="0" smtClean="0" sz="750" spc="0">
                <a:solidFill>
                  <a:srgbClr val="8E8BF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B79FC"/>
                </a:solidFill>
                <a:latin typeface="Courier New"/>
                <a:cs typeface="Courier New"/>
              </a:rPr>
              <a:t>VER</a:t>
            </a:r>
            <a:r>
              <a:rPr dirty="0" smtClean="0" sz="750" spc="371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:J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4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sz="750" spc="72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?r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dirty="0" smtClean="0" sz="750" spc="167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3D399B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7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 spc="154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 spc="44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8761" y="3942490"/>
            <a:ext cx="1827311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8E8BFE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143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dirty="0" smtClean="0" baseline="3341" sz="1125" spc="0">
                <a:solidFill>
                  <a:srgbClr val="5B5AC3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3333FE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0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32">
                <a:solidFill>
                  <a:srgbClr val="3333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UM</a:t>
            </a:r>
            <a:r>
              <a:rPr dirty="0" smtClean="0" baseline="3923" sz="1125" spc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4D53F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256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64FFE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4849BC"/>
                </a:solidFill>
                <a:latin typeface="Courier New"/>
                <a:cs typeface="Courier New"/>
              </a:rPr>
              <a:t>;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3163" y="4161567"/>
            <a:ext cx="2142931" cy="246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425598">
              <a:lnSpc>
                <a:spcPts val="849"/>
              </a:lnSpc>
            </a:pPr>
            <a:r>
              <a:rPr dirty="0" smtClean="0" sz="750" spc="0">
                <a:solidFill>
                  <a:srgbClr val="7B79FC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F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6969FE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8E8BFE"/>
                </a:solidFill>
                <a:latin typeface="Courier New"/>
                <a:cs typeface="Courier New"/>
              </a:rPr>
              <a:t>S</a:t>
            </a:r>
            <a:r>
              <a:rPr dirty="0" smtClean="0" sz="750" spc="98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FE868A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E868A"/>
                </a:solidFill>
                <a:latin typeface="Courier New"/>
                <a:cs typeface="Courier New"/>
              </a:rPr>
              <a:t>N</a:t>
            </a:r>
            <a:r>
              <a:rPr dirty="0" smtClean="0" sz="750" spc="100">
                <a:solidFill>
                  <a:srgbClr val="FE868A"/>
                </a:solidFill>
                <a:latin typeface="Courier New"/>
                <a:cs typeface="Courier New"/>
              </a:rPr>
              <a:t> </a:t>
            </a:r>
            <a:r>
              <a:rPr dirty="0" smtClean="0" sz="750" spc="0" i="1">
                <a:solidFill>
                  <a:srgbClr val="FC6974"/>
                </a:solidFill>
                <a:latin typeface="Times New Roman"/>
                <a:cs typeface="Times New Roman"/>
              </a:rPr>
              <a:t>4</a:t>
            </a:r>
            <a:r>
              <a:rPr dirty="0" smtClean="0" sz="750" spc="0" i="1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178" i="1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RE</a:t>
            </a:r>
            <a:r>
              <a:rPr dirty="0" smtClean="0" sz="750" spc="0">
                <a:solidFill>
                  <a:srgbClr val="FE868A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D26D7B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G</a:t>
            </a:r>
            <a:r>
              <a:rPr dirty="0" smtClean="0" sz="750" spc="197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B79FC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6969FE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9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M</a:t>
            </a:r>
            <a:r>
              <a:rPr dirty="0" smtClean="0" sz="750" spc="102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19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26970" y="4166345"/>
            <a:ext cx="172154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dirty="0" smtClean="0" sz="750" spc="276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CF4854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IN</a:t>
            </a:r>
            <a:r>
              <a:rPr dirty="0" smtClean="0" sz="750" spc="0">
                <a:solidFill>
                  <a:srgbClr val="FC6974"/>
                </a:solidFill>
                <a:latin typeface="Courier New"/>
                <a:cs typeface="Courier New"/>
              </a:rPr>
              <a:t>G</a:t>
            </a:r>
            <a:r>
              <a:rPr dirty="0" smtClean="0" sz="750" spc="0">
                <a:solidFill>
                  <a:srgbClr val="7B79FC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127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ff</a:t>
            </a:r>
            <a:r>
              <a:rPr dirty="0" smtClean="0" sz="750" spc="44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AN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: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0960" y="4653070"/>
            <a:ext cx="689249" cy="1802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60"/>
              </a:lnSpc>
              <a:spcBef>
                <a:spcPts val="48"/>
              </a:spcBef>
            </a:pPr>
            <a:r>
              <a:rPr dirty="0" smtClean="0" baseline="3623" sz="1200">
                <a:solidFill>
                  <a:srgbClr val="7F7C87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3623" sz="1200">
                <a:solidFill>
                  <a:srgbClr val="7F7C87"/>
                </a:solidFill>
                <a:latin typeface="Times New Roman"/>
                <a:cs typeface="Times New Roman"/>
              </a:rPr>
              <a:t>D</a:t>
            </a:r>
            <a:r>
              <a:rPr dirty="0" smtClean="0" baseline="3623" sz="1200">
                <a:solidFill>
                  <a:srgbClr val="7F7C87"/>
                </a:solidFill>
                <a:latin typeface="Times New Roman"/>
                <a:cs typeface="Times New Roman"/>
              </a:rPr>
              <a:t>.:.</a:t>
            </a:r>
            <a:r>
              <a:rPr dirty="0" smtClean="0" baseline="3623" sz="1200">
                <a:solidFill>
                  <a:srgbClr val="625E6D"/>
                </a:solidFill>
                <a:latin typeface="Times New Roman"/>
                <a:cs typeface="Times New Roman"/>
              </a:rPr>
              <a:t>ff</a:t>
            </a:r>
            <a:r>
              <a:rPr dirty="0" smtClean="0" baseline="3623" sz="1200">
                <a:solidFill>
                  <a:srgbClr val="625E6D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3623" sz="1200" spc="-50">
                <a:solidFill>
                  <a:srgbClr val="625E6D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marR="83409" algn="r">
              <a:lnSpc>
                <a:spcPct val="95825"/>
              </a:lnSpc>
            </a:pPr>
            <a:r>
              <a:rPr dirty="0" smtClean="0" sz="700" spc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30"/>
              </a:spcBef>
            </a:pPr>
            <a:r>
              <a:rPr dirty="0" smtClean="0" sz="700" spc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85"/>
              </a:spcBef>
            </a:pPr>
            <a:r>
              <a:rPr dirty="0" smtClean="0" sz="700" spc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75"/>
              </a:spcBef>
            </a:pPr>
            <a:r>
              <a:rPr dirty="0" smtClean="0" sz="700" spc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92" algn="r">
              <a:lnSpc>
                <a:spcPct val="94401"/>
              </a:lnSpc>
              <a:spcBef>
                <a:spcPts val="75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16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  <a:spcBef>
                <a:spcPts val="25"/>
              </a:spcBef>
            </a:pPr>
            <a:r>
              <a:rPr dirty="0" smtClean="0" sz="850">
                <a:solidFill>
                  <a:srgbClr val="FC6974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FC6974"/>
                </a:solidFill>
                <a:latin typeface="Courier New"/>
                <a:cs typeface="Courier New"/>
              </a:rPr>
              <a:t>7</a:t>
            </a:r>
            <a:r>
              <a:rPr dirty="0" smtClean="0" sz="850">
                <a:solidFill>
                  <a:srgbClr val="FE525B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FE525B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FE525B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FC6974"/>
                </a:solidFill>
                <a:latin typeface="Courier New"/>
                <a:cs typeface="Courier New"/>
              </a:rPr>
              <a:t>7</a:t>
            </a:r>
            <a:r>
              <a:rPr dirty="0" smtClean="0" sz="850">
                <a:solidFill>
                  <a:srgbClr val="FC6974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53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</a:pP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r>
              <a:rPr dirty="0" smtClean="0" sz="850" spc="-234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F7C87"/>
                </a:solidFill>
                <a:latin typeface="Courier New"/>
                <a:cs typeface="Courier New"/>
              </a:rPr>
              <a:t>.4</a:t>
            </a:r>
            <a:r>
              <a:rPr dirty="0" smtClean="0" sz="850" spc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99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.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ct val="94401"/>
              </a:lnSpc>
            </a:pPr>
            <a:r>
              <a:rPr dirty="0" smtClean="0" sz="85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14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dirty="0" smtClean="0" sz="850" spc="-289">
                <a:solidFill>
                  <a:srgbClr val="3D3D65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6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6</a:t>
            </a:r>
            <a:r>
              <a:rPr dirty="0" smtClean="0" baseline="6923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 marL="68746" marR="62790" algn="ctr">
              <a:lnSpc>
                <a:spcPct val="94401"/>
              </a:lnSpc>
            </a:pPr>
            <a:r>
              <a:rPr dirty="0" smtClean="0" sz="85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625E6D"/>
                </a:solidFill>
                <a:latin typeface="Courier New"/>
                <a:cs typeface="Courier New"/>
              </a:rPr>
              <a:t>&lt;;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79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9003" y="4661936"/>
            <a:ext cx="695920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19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410390" marR="14668">
              <a:lnSpc>
                <a:spcPts val="910"/>
              </a:lnSpc>
              <a:spcBef>
                <a:spcPts val="45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</a:pP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2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87406" y="4661936"/>
            <a:ext cx="697253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002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dirty="0" smtClean="0" sz="750" spc="37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:i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77" marR="16002">
              <a:lnSpc>
                <a:spcPts val="910"/>
              </a:lnSpc>
              <a:spcBef>
                <a:spcPts val="45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935"/>
              </a:lnSpc>
              <a:spcBef>
                <a:spcPts val="1"/>
              </a:spcBef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3461" sz="1275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2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6923" sz="127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2786" y="4661936"/>
            <a:ext cx="758355" cy="1793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¥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19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es</a:t>
            </a:r>
            <a:endParaRPr sz="750">
              <a:latin typeface="Courier New"/>
              <a:cs typeface="Courier New"/>
            </a:endParaRPr>
          </a:p>
          <a:p>
            <a:pPr marL="131539" marR="69103" algn="ctr">
              <a:lnSpc>
                <a:spcPts val="910"/>
              </a:lnSpc>
              <a:spcBef>
                <a:spcPts val="45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1"/>
              </a:spcBef>
            </a:pPr>
            <a:r>
              <a:rPr dirty="0" smtClean="0" baseline="3461" sz="1275">
                <a:solidFill>
                  <a:srgbClr val="7B79FC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7B79FC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7B79FC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664FFE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8E8BFE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09DFE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2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80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dirty="0" smtClean="0" sz="850">
                <a:solidFill>
                  <a:srgbClr val="8E8BFE"/>
                </a:solidFill>
                <a:latin typeface="Courier New"/>
                <a:cs typeface="Courier New"/>
              </a:rPr>
              <a:t>6</a:t>
            </a:r>
            <a:r>
              <a:rPr dirty="0" smtClean="0" sz="850">
                <a:solidFill>
                  <a:srgbClr val="6969FE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8E8BFE"/>
                </a:solidFill>
                <a:latin typeface="Courier New"/>
                <a:cs typeface="Courier New"/>
              </a:rPr>
              <a:t>3</a:t>
            </a:r>
            <a:r>
              <a:rPr dirty="0" smtClean="0" sz="85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4C30FF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09DFE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55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baseline="3461" sz="1275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88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sz="85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sz="850" spc="-234">
                <a:solidFill>
                  <a:srgbClr val="5E3744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'!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</a:pP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baseline="6923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6923" sz="1275">
                <a:solidFill>
                  <a:srgbClr val="625E6D"/>
                </a:solidFill>
                <a:latin typeface="Courier New"/>
                <a:cs typeface="Courier New"/>
              </a:rPr>
              <a:t>1</a:t>
            </a:r>
            <a:r>
              <a:rPr dirty="0" smtClean="0" baseline="6923" sz="1275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baseline="6923" sz="1275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baseline="6923" sz="127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31539" marR="69104" algn="ctr">
              <a:lnSpc>
                <a:spcPts val="935"/>
              </a:lnSpc>
              <a:spcBef>
                <a:spcPts val="46"/>
              </a:spcBef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80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852" y="5302241"/>
            <a:ext cx="717994" cy="58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750" marR="53520" indent="13923" algn="ctr">
              <a:lnSpc>
                <a:spcPts val="1034"/>
              </a:lnSpc>
            </a:pPr>
            <a:r>
              <a:rPr dirty="0" smtClean="0" sz="90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dirty="0" smtClean="0" sz="900" spc="-29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ll</a:t>
            </a:r>
            <a:r>
              <a:rPr dirty="0" smtClean="0" sz="900" spc="71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ro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  <a:p>
            <a:pPr marL="30750" marR="53520" algn="ctr">
              <a:lnSpc>
                <a:spcPts val="1034"/>
              </a:lnSpc>
              <a:spcBef>
                <a:spcPts val="173"/>
              </a:spcBef>
            </a:pP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00" spc="-2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6D799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234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ed</a:t>
            </a:r>
            <a:endParaRPr sz="900">
              <a:latin typeface="Arial"/>
              <a:cs typeface="Arial"/>
            </a:endParaRPr>
          </a:p>
          <a:p>
            <a:pPr marL="291248" marR="307057" algn="ctr">
              <a:lnSpc>
                <a:spcPts val="819"/>
              </a:lnSpc>
              <a:spcBef>
                <a:spcPts val="214"/>
              </a:spcBef>
            </a:pPr>
            <a:r>
              <a:rPr dirty="0" smtClean="0" baseline="3220" sz="1350">
                <a:solidFill>
                  <a:srgbClr val="7F7C87"/>
                </a:solidFill>
                <a:latin typeface="Arial"/>
                <a:cs typeface="Arial"/>
              </a:rPr>
              <a:t>i</a:t>
            </a:r>
            <a:r>
              <a:rPr dirty="0" smtClean="0" baseline="3220" sz="1350">
                <a:solidFill>
                  <a:srgbClr val="625E6D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189"/>
              </a:spcBef>
            </a:pPr>
            <a:r>
              <a:rPr dirty="0" smtClean="0" sz="750" spc="0">
                <a:solidFill>
                  <a:srgbClr val="625E6D"/>
                </a:solidFill>
                <a:latin typeface="Arial"/>
                <a:cs typeface="Arial"/>
              </a:rPr>
              <a:t>th</a:t>
            </a:r>
            <a:r>
              <a:rPr dirty="0" smtClean="0" sz="750" spc="0">
                <a:solidFill>
                  <a:srgbClr val="7F7C87"/>
                </a:solidFill>
                <a:latin typeface="Arial"/>
                <a:cs typeface="Arial"/>
              </a:rPr>
              <a:t>is</a:t>
            </a:r>
            <a:r>
              <a:rPr dirty="0" smtClean="0" sz="750" spc="45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sw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dirty="0" smtClean="0" sz="900" spc="-35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se</a:t>
            </a:r>
            <a:r>
              <a:rPr dirty="0" smtClean="0" sz="900" spc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8036" y="6577550"/>
            <a:ext cx="4166830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dirty="0" smtClean="0" sz="950" spc="0">
                <a:solidFill>
                  <a:srgbClr val="3D3D65"/>
                </a:solidFill>
                <a:latin typeface="Arial"/>
                <a:cs typeface="Arial"/>
              </a:rPr>
              <a:t>Th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is</a:t>
            </a:r>
            <a:r>
              <a:rPr dirty="0" smtClean="0" sz="950" spc="-2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dirty="0" smtClean="0" sz="950" spc="9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dirty="0" smtClean="0" sz="950" spc="-25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yo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u</a:t>
            </a:r>
            <a:r>
              <a:rPr dirty="0" smtClean="0" sz="950" spc="13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3D3D65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50" spc="-6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dirty="0" smtClean="0" sz="950" spc="-5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ff</a:t>
            </a:r>
            <a:r>
              <a:rPr dirty="0" smtClean="0" sz="950" spc="-44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si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ng</a:t>
            </a:r>
            <a:r>
              <a:rPr dirty="0" smtClean="0" sz="950" spc="8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dirty="0" smtClean="0" sz="950" spc="46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33323E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2F0A28"/>
                </a:solidFill>
                <a:latin typeface="Arial"/>
                <a:cs typeface="Arial"/>
              </a:rPr>
              <a:t>I</a:t>
            </a:r>
            <a:r>
              <a:rPr dirty="0" smtClean="0" sz="950" spc="119">
                <a:solidFill>
                  <a:srgbClr val="2F0A2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ax</a:t>
            </a:r>
            <a:r>
              <a:rPr dirty="0" smtClean="0" sz="950" spc="-44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wi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dirty="0" smtClean="0" sz="950" spc="-34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dirty="0" smtClean="0" sz="950" spc="27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vi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g</a:t>
            </a:r>
            <a:r>
              <a:rPr dirty="0" smtClean="0" sz="950" spc="-91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202448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ow</a:t>
            </a:r>
            <a:r>
              <a:rPr dirty="0" smtClean="0" sz="950" spc="-44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202448"/>
                </a:solidFill>
                <a:latin typeface="Arial"/>
                <a:cs typeface="Arial"/>
              </a:rPr>
              <a:t>f</a:t>
            </a:r>
            <a:r>
              <a:rPr dirty="0" smtClean="0" sz="950" spc="-13">
                <a:solidFill>
                  <a:srgbClr val="202448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B4453"/>
                </a:solidFill>
                <a:latin typeface="Arial"/>
                <a:cs typeface="Arial"/>
              </a:rPr>
              <a:t>4</a:t>
            </a:r>
            <a:r>
              <a:rPr dirty="0" smtClean="0" sz="950" spc="0">
                <a:solidFill>
                  <a:srgbClr val="7F7C87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013" y="6835816"/>
            <a:ext cx="318994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dirty="0" smtClean="0" sz="950">
                <a:solidFill>
                  <a:srgbClr val="282492"/>
                </a:solidFill>
                <a:latin typeface="Arial"/>
                <a:cs typeface="Arial"/>
              </a:rPr>
              <a:t>M</a:t>
            </a:r>
            <a:r>
              <a:rPr dirty="0" smtClean="0" sz="950">
                <a:solidFill>
                  <a:srgbClr val="282492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3D399B"/>
                </a:solidFill>
                <a:latin typeface="Arial"/>
                <a:cs typeface="Arial"/>
              </a:rPr>
              <a:t>v</a:t>
            </a:r>
            <a:r>
              <a:rPr dirty="0" smtClean="0" sz="95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5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dirty="0" smtClean="0" sz="950">
                <a:solidFill>
                  <a:srgbClr val="3D399B"/>
                </a:solidFill>
                <a:latin typeface="Arial"/>
                <a:cs typeface="Arial"/>
              </a:rPr>
              <a:t>g</a:t>
            </a:r>
            <a:r>
              <a:rPr dirty="0" smtClean="0" sz="950" spc="119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ff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dirty="0" smtClean="0" sz="950" spc="64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dirty="0" smtClean="0" sz="950" spc="54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SI</a:t>
            </a:r>
            <a:r>
              <a:rPr dirty="0" smtClean="0" sz="950" spc="43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x</a:t>
            </a:r>
            <a:r>
              <a:rPr dirty="0" smtClean="0" sz="950" spc="225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h</a:t>
            </a:r>
            <a:r>
              <a:rPr dirty="0" smtClean="0" sz="950" spc="242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n</a:t>
            </a:r>
            <a:r>
              <a:rPr dirty="0" smtClean="0" sz="950" spc="119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82492"/>
                </a:solidFill>
                <a:latin typeface="Arial"/>
                <a:cs typeface="Arial"/>
              </a:rPr>
              <a:t>B</a:t>
            </a:r>
            <a:r>
              <a:rPr dirty="0" smtClean="0" sz="950" spc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9910" y="7223162"/>
            <a:ext cx="425531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baseline="3341" sz="1125">
                <a:solidFill>
                  <a:srgbClr val="625E6D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09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0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-129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376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9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-18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mm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-12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4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8131" y="7341824"/>
            <a:ext cx="2939757" cy="367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929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VE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20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?</a:t>
            </a:r>
            <a:r>
              <a:rPr dirty="0" smtClean="0" baseline="3341" sz="1125" spc="0">
                <a:solidFill>
                  <a:srgbClr val="6969F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..R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TI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!</a:t>
            </a:r>
            <a:r>
              <a:rPr dirty="0" smtClean="0" baseline="3923" sz="1125" spc="0">
                <a:solidFill>
                  <a:srgbClr val="8E8BFE"/>
                </a:solidFill>
                <a:latin typeface="Courier New"/>
                <a:cs typeface="Courier New"/>
              </a:rPr>
              <a:t>ON</a:t>
            </a:r>
            <a:r>
              <a:rPr dirty="0" smtClean="0" baseline="3923" sz="1125" spc="154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969FE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181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9677" indent="390713">
              <a:lnSpc>
                <a:spcPct val="96879"/>
              </a:lnSpc>
              <a:spcBef>
                <a:spcPts val="37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OR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41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sz="750" spc="235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16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10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-12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376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266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RE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G</a:t>
            </a:r>
            <a:r>
              <a:rPr dirty="0" smtClean="0" sz="750" spc="10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Times New Roman"/>
                <a:cs typeface="Times New Roman"/>
              </a:rPr>
              <a:t>M</a:t>
            </a:r>
            <a:r>
              <a:rPr dirty="0" smtClean="0" sz="750" spc="0">
                <a:solidFill>
                  <a:srgbClr val="7F7C87"/>
                </a:solidFill>
                <a:latin typeface="Times New Roman"/>
                <a:cs typeface="Times New Roman"/>
              </a:rPr>
              <a:t>ID</a:t>
            </a:r>
            <a:r>
              <a:rPr dirty="0" smtClean="0" sz="750" spc="0">
                <a:solidFill>
                  <a:srgbClr val="7F7C87"/>
                </a:solidFill>
                <a:latin typeface="Times New Roman"/>
                <a:cs typeface="Times New Roman"/>
              </a:rPr>
              <a:t>  </a:t>
            </a:r>
            <a:r>
              <a:rPr dirty="0" smtClean="0" sz="750" spc="114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sz="750" spc="142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RE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!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G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&gt;</a:t>
            </a:r>
            <a:r>
              <a:rPr dirty="0" smtClean="0" sz="750" spc="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MD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if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lli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6887" y="7349295"/>
            <a:ext cx="2000619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ly</a:t>
            </a:r>
            <a:r>
              <a:rPr dirty="0" smtClean="0" sz="750" spc="42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424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750" spc="87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UM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.:.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sz="750" spc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7830" y="7467957"/>
            <a:ext cx="10985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0417" y="7467957"/>
            <a:ext cx="953708" cy="241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3149" marR="390709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  <a:spcBef>
                <a:spcPts val="85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379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163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887" y="7712263"/>
            <a:ext cx="113546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dirty="0" smtClean="0" sz="750" spc="32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ab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: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8797" y="7984489"/>
            <a:ext cx="69592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Pr</a:t>
            </a:r>
            <a:r>
              <a:rPr dirty="0" smtClean="0" sz="750" spc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du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11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:J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7200" y="7984489"/>
            <a:ext cx="63312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dirty="0" smtClean="0" sz="750" spc="379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Dat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2580" y="7984489"/>
            <a:ext cx="765689" cy="600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Dai</a:t>
            </a:r>
            <a:r>
              <a:rPr dirty="0" smtClean="0" sz="750" spc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dirty="0" smtClean="0" sz="750" spc="91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7F7C87"/>
                </a:solidFill>
                <a:latin typeface="Courier New"/>
                <a:cs typeface="Courier New"/>
              </a:rPr>
              <a:t>es</a:t>
            </a:r>
            <a:endParaRPr sz="750">
              <a:latin typeface="Courier New"/>
              <a:cs typeface="Courier New"/>
            </a:endParaRPr>
          </a:p>
          <a:p>
            <a:pPr marL="222010" marR="14668">
              <a:lnSpc>
                <a:spcPts val="965"/>
              </a:lnSpc>
              <a:spcBef>
                <a:spcPts val="48"/>
              </a:spcBef>
            </a:pPr>
            <a:r>
              <a:rPr dirty="0" smtClean="0" baseline="3461" sz="1275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FE9CA3"/>
                </a:solidFill>
                <a:latin typeface="Courier New"/>
                <a:cs typeface="Courier New"/>
              </a:rPr>
              <a:t>3</a:t>
            </a:r>
            <a:r>
              <a:rPr dirty="0" smtClean="0" baseline="3461" sz="1275">
                <a:solidFill>
                  <a:srgbClr val="FE9CA3"/>
                </a:solidFill>
                <a:latin typeface="Courier New"/>
                <a:cs typeface="Courier New"/>
              </a:rPr>
              <a:t>8</a:t>
            </a:r>
            <a:r>
              <a:rPr dirty="0" smtClean="0" baseline="3461" sz="1275">
                <a:solidFill>
                  <a:srgbClr val="FE868A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FF3752"/>
                </a:solidFill>
                <a:latin typeface="Courier New"/>
                <a:cs typeface="Courier New"/>
              </a:rPr>
              <a:t>.</a:t>
            </a:r>
            <a:r>
              <a:rPr dirty="0" smtClean="0" baseline="2948" sz="1275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5q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222010" marR="14668">
              <a:lnSpc>
                <a:spcPts val="935"/>
              </a:lnSpc>
            </a:pP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baseline="3461" sz="1275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dirty="0" smtClean="0" baseline="3461" sz="1275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dirty="0" smtClean="0" baseline="3461" sz="1275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9280" y="8096618"/>
            <a:ext cx="108796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dirty="0" smtClean="0" sz="850" spc="79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 spc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6970" y="8215281"/>
            <a:ext cx="69027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-2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9280" y="8222261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9280" y="8333943"/>
            <a:ext cx="1087965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dirty="0" smtClean="0" sz="850" spc="79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dirty="0" smtClean="0" sz="850" spc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dirty="0" smtClean="0" sz="850" spc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dirty="0" smtClean="0" sz="850" spc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6970" y="8452606"/>
            <a:ext cx="68329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9280" y="8459586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85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dirty="0" smtClean="0" sz="85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308734"/>
            <a:ext cx="5939790" cy="625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0904"/>
            <a:ext cx="1318712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Ma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1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897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318656" y="6707926"/>
            <a:ext cx="1946588" cy="202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1325633" y="6372879"/>
            <a:ext cx="3293153" cy="342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011667" y="6079712"/>
            <a:ext cx="1814025" cy="1326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011667" y="5835407"/>
            <a:ext cx="2909417" cy="1326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276794" y="3343493"/>
            <a:ext cx="3537349" cy="446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969805" y="3050326"/>
            <a:ext cx="2937325" cy="125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962828" y="2680378"/>
            <a:ext cx="5846742" cy="237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590760" y="7063914"/>
            <a:ext cx="2707083" cy="1661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681461" y="3853044"/>
            <a:ext cx="2741968" cy="18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262840" y="949300"/>
            <a:ext cx="3523394" cy="1605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68809" y="979119"/>
            <a:ext cx="639721" cy="156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1085"/>
              </a:lnSpc>
              <a:spcBef>
                <a:spcPts val="54"/>
              </a:spcBef>
            </a:pPr>
            <a:r>
              <a:rPr dirty="0" smtClean="0" sz="95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dirty="0" smtClean="0" sz="95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dirty="0" smtClean="0" sz="95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dirty="0" smtClean="0" sz="950">
                <a:solidFill>
                  <a:srgbClr val="483E50"/>
                </a:solidFill>
                <a:latin typeface="Times New Roman"/>
                <a:cs typeface="Times New Roman"/>
              </a:rPr>
              <a:t>e</a:t>
            </a:r>
            <a:r>
              <a:rPr dirty="0" smtClean="0" sz="950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75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775"/>
              </a:lnSpc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/200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.;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1396" y="998289"/>
            <a:ext cx="688487" cy="1545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l,!</a:t>
            </a:r>
            <a:r>
              <a:rPr dirty="0" smtClean="0" sz="750" spc="44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80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80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332F3D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6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21.</a:t>
            </a:r>
            <a:r>
              <a:rPr dirty="0" smtClean="0" baseline="3923" sz="1125" spc="-229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</a:pP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 spc="-175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 spc="-229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320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800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885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 spc="-175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985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85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0.</a:t>
            </a:r>
            <a:r>
              <a:rPr dirty="0" smtClean="0" baseline="3923" sz="1125" spc="-284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5615" y="999223"/>
            <a:ext cx="311464" cy="1551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n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54557" algn="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61545" algn="r">
              <a:lnSpc>
                <a:spcPts val="815"/>
              </a:lnSpc>
            </a:pPr>
            <a:r>
              <a:rPr dirty="0" smtClean="0" sz="750" spc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61535" algn="r">
              <a:lnSpc>
                <a:spcPct val="94401"/>
              </a:lnSpc>
              <a:spcBef>
                <a:spcPts val="49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R="54558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0405" y="1006203"/>
            <a:ext cx="646699" cy="1544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?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dirty="0" smtClean="0" sz="750" spc="221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: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7117" y="1544278"/>
            <a:ext cx="661130" cy="456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822" marR="39616" indent="0" algn="ctr">
              <a:lnSpc>
                <a:spcPts val="919"/>
              </a:lnSpc>
              <a:spcBef>
                <a:spcPts val="60"/>
              </a:spcBef>
            </a:pP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-35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1F1D68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1F1D6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ows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dirty="0" smtClean="0" sz="800" spc="-35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p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y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ed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890"/>
              </a:lnSpc>
            </a:pP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is</a:t>
            </a:r>
            <a:r>
              <a:rPr dirty="0" smtClean="0" sz="800" spc="21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-1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se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7105" y="2671976"/>
            <a:ext cx="5863030" cy="257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30"/>
              </a:spcBef>
            </a:pP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132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21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148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dirty="0" smtClean="0" sz="800" spc="196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V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R.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27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t</a:t>
            </a:r>
            <a:r>
              <a:rPr dirty="0" smtClean="0" sz="800" spc="-4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ro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v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id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dirty="0" smtClean="0" sz="800" spc="41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a</a:t>
            </a:r>
            <a:r>
              <a:rPr dirty="0" smtClean="0" sz="800" spc="45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ra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dirty="0" smtClean="0" sz="800" spc="84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f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y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137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q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dirty="0" smtClean="0" sz="800" spc="109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c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195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dirty="0" smtClean="0" sz="800" spc="63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y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dirty="0" smtClean="0" sz="800" spc="133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97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t</a:t>
            </a:r>
            <a:r>
              <a:rPr dirty="0" smtClean="0" sz="800" spc="86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168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yth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g</a:t>
            </a:r>
            <a:r>
              <a:rPr dirty="0" smtClean="0" sz="800" spc="208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wi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dirty="0" smtClean="0" sz="800" spc="201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93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dirty="0" smtClean="0" sz="800" spc="7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fte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15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wo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dirty="0" smtClean="0" sz="800" spc="18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dirty="0" smtClean="0" sz="800" spc="0">
                <a:solidFill>
                  <a:srgbClr val="211D33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dirty="0" smtClean="0" sz="800" spc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dirty="0" smtClean="0" sz="800" spc="109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f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l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dirty="0" smtClean="0" sz="800" spc="20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rt</a:t>
            </a:r>
            <a:r>
              <a:rPr dirty="0" smtClean="0" sz="800" spc="114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s</a:t>
            </a:r>
            <a:r>
              <a:rPr dirty="0" smtClean="0" sz="800" spc="-54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dirty="0" smtClean="0" sz="800" spc="0">
                <a:solidFill>
                  <a:srgbClr val="AEABB5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4082" y="3041924"/>
            <a:ext cx="2964774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dirty="0" smtClean="0" sz="800">
                <a:solidFill>
                  <a:srgbClr val="3A3999"/>
                </a:solidFill>
                <a:latin typeface="Arial"/>
                <a:cs typeface="Arial"/>
              </a:rPr>
              <a:t>G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ng</a:t>
            </a:r>
            <a:r>
              <a:rPr dirty="0" smtClean="0" sz="800" spc="109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K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14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2B4FAB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g</a:t>
            </a:r>
            <a:r>
              <a:rPr dirty="0" smtClean="0" sz="800" spc="54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58339D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58339D"/>
                </a:solidFill>
                <a:latin typeface="Arial"/>
                <a:cs typeface="Arial"/>
              </a:rPr>
              <a:t> </a:t>
            </a:r>
            <a:r>
              <a:rPr dirty="0" smtClean="0" sz="800" spc="44">
                <a:solidFill>
                  <a:srgbClr val="58339D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y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ax</a:t>
            </a:r>
            <a:r>
              <a:rPr dirty="0" smtClean="0" sz="800" spc="54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dirty="0" smtClean="0" sz="800" spc="21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rt</a:t>
            </a:r>
            <a:r>
              <a:rPr dirty="0" smtClean="0" sz="800" spc="15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A4CA1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n</a:t>
            </a:r>
            <a:r>
              <a:rPr dirty="0" smtClean="0" sz="800" spc="198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C</a:t>
            </a:r>
            <a:r>
              <a:rPr dirty="0" smtClean="0" sz="800" spc="189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de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1071" y="3322287"/>
            <a:ext cx="2649482" cy="248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940"/>
              </a:lnSpc>
              <a:spcBef>
                <a:spcPts val="47"/>
              </a:spcBef>
            </a:pP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34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26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dirty="0" smtClean="0" baseline="3341" sz="1125" spc="0">
                <a:solidFill>
                  <a:srgbClr val="7F7E89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 spc="0">
                <a:solidFill>
                  <a:srgbClr val="7F7E89"/>
                </a:solidFill>
                <a:latin typeface="Segoe UI"/>
                <a:cs typeface="Segoe UI"/>
              </a:rPr>
              <a:t>  </a:t>
            </a:r>
            <a:r>
              <a:rPr dirty="0" smtClean="0" baseline="3341" sz="1125" spc="89">
                <a:solidFill>
                  <a:srgbClr val="7F7E89"/>
                </a:solidFill>
                <a:latin typeface="Segoe UI"/>
                <a:cs typeface="Segoe UI"/>
              </a:rPr>
              <a:t> 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0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9996A1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54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   </a:t>
            </a:r>
            <a:r>
              <a:rPr dirty="0" smtClean="0" baseline="3923" sz="1125" spc="66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Da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198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26677">
              <a:lnSpc>
                <a:spcPct val="94401"/>
              </a:lnSpc>
              <a:spcBef>
                <a:spcPts val="38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RAN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(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dirty="0" smtClean="0" sz="750" spc="20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321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RD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44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BY</a:t>
            </a:r>
            <a:r>
              <a:rPr dirty="0" smtClean="0" sz="750" spc="72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ai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y</a:t>
            </a:r>
            <a:r>
              <a:rPr dirty="0" smtClean="0" sz="750" spc="143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50247" y="3449256"/>
            <a:ext cx="883915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6969FE"/>
                </a:solidFill>
                <a:latin typeface="Courier New"/>
                <a:cs typeface="Courier New"/>
              </a:rPr>
              <a:t>D</a:t>
            </a:r>
            <a:r>
              <a:rPr dirty="0" smtClean="0" sz="750">
                <a:solidFill>
                  <a:srgbClr val="505BFE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C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dirty="0" smtClean="0" sz="750" spc="20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sz="750" spc="127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071" y="3546978"/>
            <a:ext cx="2090935" cy="23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7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M</a:t>
            </a:r>
            <a:r>
              <a:rPr dirty="0" smtClean="0" sz="750" spc="98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dirty="0" smtClean="0" sz="750" spc="14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H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ER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sz="750" spc="194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Pr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od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211D33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dirty="0" smtClean="0" sz="750" spc="347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N</a:t>
            </a:r>
            <a:r>
              <a:rPr dirty="0" smtClean="0" sz="750" spc="20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-129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-12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4649" y="3546978"/>
            <a:ext cx="102490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332F3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4142" y="3889843"/>
            <a:ext cx="1432237" cy="148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dirty="0" smtClean="0" sz="95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dirty="0" smtClean="0" sz="95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dirty="0" smtClean="0" sz="95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dirty="0" smtClean="0" sz="950">
                <a:solidFill>
                  <a:srgbClr val="483E50"/>
                </a:solidFill>
                <a:latin typeface="Times New Roman"/>
                <a:cs typeface="Times New Roman"/>
              </a:rPr>
              <a:t>e</a:t>
            </a:r>
            <a:r>
              <a:rPr dirty="0" smtClean="0" sz="950">
                <a:solidFill>
                  <a:srgbClr val="483E50"/>
                </a:solidFill>
                <a:latin typeface="Times New Roman"/>
                <a:cs typeface="Times New Roman"/>
              </a:rPr>
              <a:t>  </a:t>
            </a:r>
            <a:r>
              <a:rPr dirty="0" smtClean="0" sz="950" spc="-109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  </a:t>
            </a:r>
            <a:r>
              <a:rPr dirty="0" smtClean="0" sz="750" spc="134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;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!l</a:t>
            </a:r>
            <a:r>
              <a:rPr dirty="0" smtClean="0" sz="750" spc="100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5738" y="3916926"/>
            <a:ext cx="639722" cy="448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dirty="0" smtClean="0" sz="750" spc="226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7925" y="3922772"/>
            <a:ext cx="318452" cy="178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3710"/>
              </a:lnSpc>
              <a:spcBef>
                <a:spcPts val="185"/>
              </a:spcBef>
            </a:pPr>
            <a:r>
              <a:rPr dirty="0" smtClean="0" sz="3500">
                <a:solidFill>
                  <a:srgbClr val="5D5666"/>
                </a:solidFill>
                <a:latin typeface="Arial"/>
                <a:cs typeface="Arial"/>
              </a:rPr>
              <a:t>"</a:t>
            </a:r>
            <a:r>
              <a:rPr dirty="0" smtClean="0" sz="3500">
                <a:solidFill>
                  <a:srgbClr val="6D6978"/>
                </a:solidFill>
                <a:latin typeface="Arial"/>
                <a:cs typeface="Arial"/>
              </a:rPr>
              <a:t>"</a:t>
            </a:r>
            <a:r>
              <a:rPr dirty="0" smtClean="0" sz="3500">
                <a:solidFill>
                  <a:srgbClr val="6D6978"/>
                </a:solidFill>
                <a:latin typeface="Arial"/>
                <a:cs typeface="Arial"/>
              </a:rPr>
              <a:t>l</a:t>
            </a:r>
            <a:r>
              <a:rPr dirty="0" smtClean="0" sz="3500">
                <a:solidFill>
                  <a:srgbClr val="483E50"/>
                </a:solidFill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  <a:p>
            <a:pPr marR="26671" algn="r">
              <a:lnSpc>
                <a:spcPct val="95825"/>
              </a:lnSpc>
              <a:spcBef>
                <a:spcPts val="516"/>
              </a:spcBef>
            </a:pPr>
            <a:r>
              <a:rPr dirty="0" smtClean="0" sz="750" spc="0">
                <a:solidFill>
                  <a:srgbClr val="6D6978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90"/>
              </a:spcBef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ct val="95825"/>
              </a:lnSpc>
            </a:pPr>
            <a:r>
              <a:rPr dirty="0" smtClean="0" sz="700" spc="0">
                <a:solidFill>
                  <a:srgbClr val="9996A1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100"/>
              </a:spcBef>
            </a:pP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44"/>
              </a:lnSpc>
              <a:spcBef>
                <a:spcPts val="72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ts val="765"/>
              </a:lnSpc>
            </a:pPr>
            <a:r>
              <a:rPr dirty="0" smtClean="0" sz="750" spc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26661" algn="r">
              <a:lnSpc>
                <a:spcPct val="94401"/>
              </a:lnSpc>
              <a:spcBef>
                <a:spcPts val="51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FE8B9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9522" y="4014649"/>
            <a:ext cx="514135" cy="350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FE707B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FE707B"/>
                </a:solidFill>
                <a:latin typeface="Courier New"/>
                <a:cs typeface="Courier New"/>
              </a:rPr>
              <a:t>43</a:t>
            </a: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FF4263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FE8B9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53</a:t>
            </a:r>
            <a:r>
              <a:rPr dirty="0" smtClean="0" sz="75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4142" y="4021629"/>
            <a:ext cx="639721" cy="337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4/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4589" y="4489299"/>
            <a:ext cx="26993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100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 spc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6004" y="4489299"/>
            <a:ext cx="64669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9/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43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1384" y="4489299"/>
            <a:ext cx="521113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54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98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85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41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43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21.</a:t>
            </a:r>
            <a:r>
              <a:rPr dirty="0" smtClean="0" sz="750" spc="-22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978FE"/>
                </a:solidFill>
                <a:latin typeface="Courier New"/>
                <a:cs typeface="Courier New"/>
              </a:rPr>
              <a:t>::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80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6969FE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28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5944" y="5827005"/>
            <a:ext cx="2936882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dirty="0" smtClean="0" sz="800">
                <a:solidFill>
                  <a:srgbClr val="211D33"/>
                </a:solidFill>
                <a:latin typeface="Arial"/>
                <a:cs typeface="Arial"/>
              </a:rPr>
              <a:t>I</a:t>
            </a:r>
            <a:r>
              <a:rPr dirty="0" smtClean="0" sz="80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dirty="0" smtClean="0" sz="80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481F3A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h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dirty="0" smtClean="0" sz="800" spc="93">
                <a:solidFill>
                  <a:srgbClr val="483E50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q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ry</a:t>
            </a:r>
            <a:r>
              <a:rPr dirty="0" smtClean="0" sz="800" spc="19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bo</a:t>
            </a:r>
            <a:r>
              <a:rPr dirty="0" smtClean="0" sz="800" spc="0">
                <a:solidFill>
                  <a:srgbClr val="6D6978"/>
                </a:solidFill>
                <a:latin typeface="Arial"/>
                <a:cs typeface="Arial"/>
              </a:rPr>
              <a:t>v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dirty="0" smtClean="0" sz="800" spc="17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C</a:t>
            </a:r>
            <a:r>
              <a:rPr dirty="0" smtClean="0" sz="800" spc="215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m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od</a:t>
            </a: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e</a:t>
            </a:r>
            <a:r>
              <a:rPr dirty="0" smtClean="0" sz="800" spc="135">
                <a:solidFill>
                  <a:srgbClr val="332F3D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32F3D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211D33"/>
                </a:solidFill>
                <a:latin typeface="Arial"/>
                <a:cs typeface="Arial"/>
              </a:rPr>
              <a:t>r</a:t>
            </a:r>
            <a:r>
              <a:rPr dirty="0" smtClean="0" sz="800" spc="52">
                <a:solidFill>
                  <a:srgbClr val="211D3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211D33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C</a:t>
            </a:r>
            <a:r>
              <a:rPr dirty="0" smtClean="0" sz="800" spc="186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mod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dirty="0" smtClean="0" sz="800" spc="126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f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dirty="0" smtClean="0" sz="800" spc="105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so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rt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483E50"/>
                </a:solidFill>
                <a:latin typeface="Arial"/>
                <a:cs typeface="Arial"/>
              </a:rPr>
              <a:t>n</a:t>
            </a:r>
            <a:r>
              <a:rPr dirty="0" smtClean="0" sz="800" spc="0">
                <a:solidFill>
                  <a:srgbClr val="5D5666"/>
                </a:solidFill>
                <a:latin typeface="Arial"/>
                <a:cs typeface="Arial"/>
              </a:rPr>
              <a:t>g?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944" y="6071310"/>
            <a:ext cx="1841587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R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A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N</a:t>
            </a:r>
            <a:r>
              <a:rPr dirty="0" smtClean="0" sz="800">
                <a:solidFill>
                  <a:srgbClr val="272795"/>
                </a:solidFill>
                <a:latin typeface="Arial"/>
                <a:cs typeface="Arial"/>
              </a:rPr>
              <a:t>K</a:t>
            </a:r>
            <a:r>
              <a:rPr dirty="0" smtClean="0" sz="800">
                <a:solidFill>
                  <a:srgbClr val="3A3999"/>
                </a:solidFill>
                <a:latin typeface="Arial"/>
                <a:cs typeface="Arial"/>
              </a:rPr>
              <a:t>()</a:t>
            </a:r>
            <a:r>
              <a:rPr dirty="0" smtClean="0" sz="800" spc="54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V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R</a:t>
            </a:r>
            <a:r>
              <a:rPr dirty="0" smtClean="0" sz="800" spc="203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an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d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88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3A3999"/>
                </a:solidFill>
                <a:latin typeface="Arial"/>
                <a:cs typeface="Arial"/>
              </a:rPr>
              <a:t>P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A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R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O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N</a:t>
            </a:r>
            <a:r>
              <a:rPr dirty="0" smtClean="0" sz="800" spc="83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B</a:t>
            </a:r>
            <a:r>
              <a:rPr dirty="0" smtClean="0" sz="800" spc="0">
                <a:solidFill>
                  <a:srgbClr val="272795"/>
                </a:solidFill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910" y="6366960"/>
            <a:ext cx="3308092" cy="455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18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Pr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duc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t</a:t>
            </a:r>
            <a:r>
              <a:rPr dirty="0" smtClean="0" sz="750" spc="276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dirty="0" smtClean="0" sz="750" spc="10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154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Dat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y</a:t>
            </a:r>
            <a:r>
              <a:rPr dirty="0" smtClean="0" sz="750" spc="198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es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556907" marR="3485">
              <a:lnSpc>
                <a:spcPts val="825"/>
              </a:lnSpc>
              <a:spcBef>
                <a:spcPts val="41"/>
              </a:spcBef>
            </a:pPr>
            <a:r>
              <a:rPr dirty="0" smtClean="0" baseline="4459" sz="975">
                <a:solidFill>
                  <a:srgbClr val="9996A1"/>
                </a:solidFill>
                <a:latin typeface="Arial"/>
                <a:cs typeface="Arial"/>
              </a:rPr>
              <a:t>RAN</a:t>
            </a:r>
            <a:r>
              <a:rPr dirty="0" smtClean="0" baseline="4459" sz="975">
                <a:solidFill>
                  <a:srgbClr val="9996A1"/>
                </a:solidFill>
                <a:latin typeface="Arial"/>
                <a:cs typeface="Arial"/>
              </a:rPr>
              <a:t>K</a:t>
            </a:r>
            <a:r>
              <a:rPr dirty="0" smtClean="0" baseline="4459" sz="975">
                <a:solidFill>
                  <a:srgbClr val="9996A1"/>
                </a:solidFill>
                <a:latin typeface="Arial"/>
                <a:cs typeface="Arial"/>
              </a:rPr>
              <a:t>()</a:t>
            </a:r>
            <a:r>
              <a:rPr dirty="0" smtClean="0" baseline="4459" sz="975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dirty="0" smtClean="0" baseline="4459" sz="975" spc="79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317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996A1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D77E86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TI</a:t>
            </a:r>
            <a:r>
              <a:rPr dirty="0" smtClean="0" baseline="3923" sz="1125" spc="0">
                <a:solidFill>
                  <a:srgbClr val="FE707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FE8B91"/>
                </a:solidFill>
                <a:latin typeface="Courier New"/>
                <a:cs typeface="Courier New"/>
              </a:rPr>
              <a:t>!"</a:t>
            </a:r>
            <a:r>
              <a:rPr dirty="0" smtClean="0" baseline="3923" sz="1125" spc="44">
                <a:solidFill>
                  <a:srgbClr val="FE8B91"/>
                </a:solidFill>
                <a:latin typeface="Courier New"/>
                <a:cs typeface="Courier New"/>
              </a:rPr>
              <a:t> </a:t>
            </a:r>
            <a:r>
              <a:rPr dirty="0" smtClean="0" baseline="4459" sz="975" spc="0">
                <a:solidFill>
                  <a:srgbClr val="FE8B91"/>
                </a:solidFill>
                <a:latin typeface="Arial"/>
                <a:cs typeface="Arial"/>
              </a:rPr>
              <a:t>B</a:t>
            </a:r>
            <a:r>
              <a:rPr dirty="0" smtClean="0" baseline="4459" sz="975" spc="0">
                <a:solidFill>
                  <a:srgbClr val="FE8B91"/>
                </a:solidFill>
                <a:latin typeface="Arial"/>
                <a:cs typeface="Arial"/>
              </a:rPr>
              <a:t>Y</a:t>
            </a:r>
            <a:r>
              <a:rPr dirty="0" smtClean="0" baseline="4459" sz="975" spc="0">
                <a:solidFill>
                  <a:srgbClr val="FE8B91"/>
                </a:solidFill>
                <a:latin typeface="Arial"/>
                <a:cs typeface="Arial"/>
              </a:rPr>
              <a:t>  </a:t>
            </a:r>
            <a:r>
              <a:rPr dirty="0" smtClean="0" baseline="4459" sz="975" spc="74">
                <a:solidFill>
                  <a:srgbClr val="FE8B91"/>
                </a:solidFill>
                <a:latin typeface="Arial"/>
                <a:cs typeface="Arial"/>
              </a:rPr>
              <a:t> </a:t>
            </a:r>
            <a:r>
              <a:rPr dirty="0" smtClean="0" baseline="3923" sz="1125" spc="0">
                <a:solidFill>
                  <a:srgbClr val="8E8DFE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8786CC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A7A3F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8E8DFE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8E8DFE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8E8DF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76">
                <a:solidFill>
                  <a:srgbClr val="8E8D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7A3F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8E8DFE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2700" indent="1158185">
              <a:lnSpc>
                <a:spcPct val="97705"/>
              </a:lnSpc>
              <a:spcBef>
                <a:spcPts val="43"/>
              </a:spcBef>
            </a:pP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139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Y</a:t>
            </a:r>
            <a:r>
              <a:rPr dirty="0" smtClean="0" sz="750" spc="126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Oai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y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333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E8DF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978F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8E8DFE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dirty="0" smtClean="0" sz="750" spc="209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126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an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M</a:t>
            </a:r>
            <a:r>
              <a:rPr dirty="0" smtClean="0" sz="750" spc="98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es</a:t>
            </a:r>
            <a:r>
              <a:rPr dirty="0" smtClean="0" sz="750" spc="194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ab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2933" y="6799729"/>
            <a:ext cx="1016481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H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dirty="0" smtClean="0" sz="750" spc="249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226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463" y="6799729"/>
            <a:ext cx="918798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N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8A627C"/>
                </a:solidFill>
                <a:latin typeface="Courier New"/>
                <a:cs typeface="Courier New"/>
              </a:rPr>
              <a:t>1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-184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r>
              <a:rPr dirty="0" smtClean="0" sz="750" spc="0">
                <a:solidFill>
                  <a:srgbClr val="AEABB5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9981" y="7042708"/>
            <a:ext cx="696019" cy="1671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40"/>
              </a:lnSpc>
              <a:spcBef>
                <a:spcPts val="47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baseline="3341" sz="1125">
                <a:solidFill>
                  <a:srgbClr val="6D6978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dirty="0" smtClean="0" baseline="3341" sz="1125">
                <a:solidFill>
                  <a:srgbClr val="5D5666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>
                <a:solidFill>
                  <a:srgbClr val="5D5666"/>
                </a:solidFill>
                <a:latin typeface="Segoe UI"/>
                <a:cs typeface="Segoe UI"/>
              </a:rPr>
              <a:t> </a:t>
            </a:r>
            <a:r>
              <a:rPr dirty="0" smtClean="0" baseline="3341" sz="1125" spc="84">
                <a:solidFill>
                  <a:srgbClr val="5D5666"/>
                </a:solidFill>
                <a:latin typeface="Segoe UI"/>
                <a:cs typeface="Segoe UI"/>
              </a:rPr>
              <a:t> </a:t>
            </a:r>
            <a:r>
              <a:rPr dirty="0" smtClean="0" baseline="3923" sz="1125" spc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D89B1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43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88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800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188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32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800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8991" y="7057995"/>
            <a:ext cx="646700" cy="8884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od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222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7A3FE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7394" y="7057995"/>
            <a:ext cx="639721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dirty="0" smtClean="0" sz="750" spc="154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5D5666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3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30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200</a:t>
            </a:r>
            <a:r>
              <a:rPr dirty="0" smtClean="0" sz="75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03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200</a:t>
            </a:r>
            <a:r>
              <a:rPr dirty="0" smtClean="0" baseline="3923" sz="1125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1178" y="7057995"/>
            <a:ext cx="325587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5D5666"/>
                </a:solidFill>
                <a:latin typeface="Courier New"/>
                <a:cs typeface="Courier New"/>
              </a:rPr>
              <a:t>Ra</a:t>
            </a:r>
            <a:r>
              <a:rPr dirty="0" smtClean="0" sz="750" spc="109">
                <a:solidFill>
                  <a:srgbClr val="5D5666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dirty="0" smtClean="0" sz="750" spc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  <a:spcBef>
                <a:spcPts val="30"/>
              </a:spcBef>
            </a:pPr>
            <a:r>
              <a:rPr dirty="0" smtClean="0" sz="750" spc="0">
                <a:solidFill>
                  <a:srgbClr val="6969FE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ts val="82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7978FE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</a:pPr>
            <a:r>
              <a:rPr dirty="0" smtClean="0" sz="750" spc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81235" marR="62802" algn="ctr">
              <a:lnSpc>
                <a:spcPts val="815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6969FE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201079" marR="7143">
              <a:lnSpc>
                <a:spcPct val="94401"/>
              </a:lnSpc>
            </a:pPr>
            <a:r>
              <a:rPr dirty="0" smtClean="0" sz="750" spc="0">
                <a:solidFill>
                  <a:srgbClr val="7978FE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  <a:spcBef>
                <a:spcPts val="45"/>
              </a:spcBef>
            </a:pPr>
            <a:r>
              <a:rPr dirty="0" smtClean="0" sz="650" spc="0">
                <a:solidFill>
                  <a:srgbClr val="8E8DFE"/>
                </a:solidFill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  <a:p>
            <a:pPr marL="180712" marR="62279" algn="ctr">
              <a:lnSpc>
                <a:spcPct val="95825"/>
              </a:lnSpc>
              <a:spcBef>
                <a:spcPts val="85"/>
              </a:spcBef>
            </a:pPr>
            <a:r>
              <a:rPr dirty="0" smtClean="0" sz="700" spc="0">
                <a:solidFill>
                  <a:srgbClr val="8E8DFE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181331" marR="62865" algn="ctr">
              <a:lnSpc>
                <a:spcPts val="720"/>
              </a:lnSpc>
              <a:spcBef>
                <a:spcPts val="106"/>
              </a:spcBef>
            </a:pPr>
            <a:r>
              <a:rPr dirty="0" smtClean="0" baseline="-8282" sz="1050" spc="0">
                <a:solidFill>
                  <a:srgbClr val="FE8B91"/>
                </a:solidFill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  <a:p>
            <a:pPr marL="170734" marR="59131" algn="ctr">
              <a:lnSpc>
                <a:spcPts val="1055"/>
              </a:lnSpc>
              <a:spcBef>
                <a:spcPts val="16"/>
              </a:spcBef>
            </a:pPr>
            <a:r>
              <a:rPr dirty="0" smtClean="0" baseline="2635" sz="1650" spc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endParaRPr sz="1100">
              <a:latin typeface="Times New Roman"/>
              <a:cs typeface="Times New Roman"/>
            </a:endParaRPr>
          </a:p>
          <a:p>
            <a:pPr marL="181331" marR="62897" algn="ctr">
              <a:lnSpc>
                <a:spcPts val="795"/>
              </a:lnSpc>
            </a:pPr>
            <a:r>
              <a:rPr dirty="0" smtClean="0" sz="700" spc="0">
                <a:solidFill>
                  <a:srgbClr val="FE8B91"/>
                </a:solidFill>
                <a:latin typeface="Times New Roman"/>
                <a:cs typeface="Times New Roman"/>
              </a:rPr>
              <a:t>3</a:t>
            </a:r>
            <a:endParaRPr sz="700">
              <a:latin typeface="Times New Roman"/>
              <a:cs typeface="Times New Roman"/>
            </a:endParaRPr>
          </a:p>
          <a:p>
            <a:pPr marL="181235" marR="62802" algn="ctr">
              <a:lnSpc>
                <a:spcPts val="835"/>
              </a:lnSpc>
              <a:spcBef>
                <a:spcPts val="1"/>
              </a:spcBef>
            </a:pPr>
            <a:r>
              <a:rPr dirty="0" smtClean="0" sz="750" spc="0">
                <a:solidFill>
                  <a:srgbClr val="FE707B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181235" marR="62795" algn="ctr">
              <a:lnSpc>
                <a:spcPct val="94401"/>
              </a:lnSpc>
              <a:spcBef>
                <a:spcPts val="48"/>
              </a:spcBef>
            </a:pPr>
            <a:r>
              <a:rPr dirty="0" smtClean="0" sz="750" spc="0">
                <a:solidFill>
                  <a:srgbClr val="FE707B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</a:pPr>
            <a:r>
              <a:rPr dirty="0" smtClean="0" sz="700" spc="0">
                <a:solidFill>
                  <a:srgbClr val="FE707B"/>
                </a:solidFill>
                <a:latin typeface="Times New Roman"/>
                <a:cs typeface="Times New Roman"/>
              </a:rPr>
              <a:t>6</a:t>
            </a:r>
            <a:endParaRPr sz="700">
              <a:latin typeface="Times New Roman"/>
              <a:cs typeface="Times New Roman"/>
            </a:endParaRPr>
          </a:p>
          <a:p>
            <a:pPr marL="181235" marR="62795" algn="ctr">
              <a:lnSpc>
                <a:spcPts val="844"/>
              </a:lnSpc>
              <a:spcBef>
                <a:spcPts val="42"/>
              </a:spcBef>
            </a:pPr>
            <a:r>
              <a:rPr dirty="0" smtClean="0" baseline="3923" sz="1125" spc="0">
                <a:solidFill>
                  <a:srgbClr val="FE707B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9003" y="7886907"/>
            <a:ext cx="285619" cy="828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1">
              <a:lnSpc>
                <a:spcPts val="1165"/>
              </a:lnSpc>
              <a:spcBef>
                <a:spcPts val="58"/>
              </a:spcBef>
            </a:pPr>
            <a:r>
              <a:rPr dirty="0" smtClean="0" baseline="-5041" sz="1725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dirty="0" smtClean="0" baseline="-5041" sz="1725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5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dirty="0" smtClean="0" sz="110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dirty="0" smtClean="0" sz="110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r>
              <a:rPr dirty="0" smtClean="0" sz="1100">
                <a:solidFill>
                  <a:srgbClr val="FEA4AE"/>
                </a:solidFill>
                <a:latin typeface="Times New Roman"/>
                <a:cs typeface="Times New Roman"/>
              </a:rPr>
              <a:t> </a:t>
            </a:r>
            <a:endParaRPr sz="110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dirty="0" smtClean="0" sz="1100">
                <a:solidFill>
                  <a:srgbClr val="FE8B91"/>
                </a:solidFill>
                <a:latin typeface="Times New Roman"/>
                <a:cs typeface="Times New Roman"/>
              </a:rPr>
              <a:t>c</a:t>
            </a:r>
            <a:r>
              <a:rPr dirty="0" smtClean="0" sz="1100">
                <a:solidFill>
                  <a:srgbClr val="FEA4AE"/>
                </a:solidFill>
                <a:latin typeface="Times New Roman"/>
                <a:cs typeface="Times New Roman"/>
              </a:rPr>
              <a:t>o</a:t>
            </a:r>
            <a:r>
              <a:rPr dirty="0" smtClean="0" sz="1100">
                <a:solidFill>
                  <a:srgbClr val="FEA4AE"/>
                </a:solidFill>
                <a:latin typeface="Times New Roman"/>
                <a:cs typeface="Times New Roman"/>
              </a:rPr>
              <a:t>c</a:t>
            </a:r>
            <a:r>
              <a:rPr dirty="0" smtClean="0" sz="1100">
                <a:solidFill>
                  <a:srgbClr val="FEA4AE"/>
                </a:solidFill>
                <a:latin typeface="Times New Roman"/>
                <a:cs typeface="Times New Roman"/>
              </a:rPr>
              <a:t>o</a:t>
            </a:r>
            <a:endParaRPr sz="1100">
              <a:latin typeface="Times New Roman"/>
              <a:cs typeface="Times New Roman"/>
            </a:endParaRPr>
          </a:p>
          <a:p>
            <a:pPr marL="12700" marR="1664">
              <a:lnSpc>
                <a:spcPts val="765"/>
              </a:lnSpc>
            </a:pPr>
            <a:r>
              <a:rPr dirty="0" smtClean="0" baseline="-2635" sz="165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dirty="0" smtClean="0" baseline="-2635" sz="165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905"/>
              </a:lnSpc>
              <a:spcBef>
                <a:spcPts val="7"/>
              </a:spcBef>
            </a:pPr>
            <a:r>
              <a:rPr dirty="0" smtClean="0" baseline="-2635" sz="1650">
                <a:solidFill>
                  <a:srgbClr val="FE707B"/>
                </a:solidFill>
                <a:latin typeface="Times New Roman"/>
                <a:cs typeface="Times New Roman"/>
              </a:rPr>
              <a:t>::</a:t>
            </a:r>
            <a:r>
              <a:rPr dirty="0" smtClean="0" baseline="-2635" sz="165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 marR="2807">
              <a:lnSpc>
                <a:spcPts val="844"/>
              </a:lnSpc>
            </a:pPr>
            <a:r>
              <a:rPr dirty="0" smtClean="0" baseline="-2760" sz="1575">
                <a:solidFill>
                  <a:srgbClr val="FE707B"/>
                </a:solidFill>
                <a:latin typeface="Times New Roman"/>
                <a:cs typeface="Times New Roman"/>
              </a:rPr>
              <a:t>c</a:t>
            </a:r>
            <a:r>
              <a:rPr dirty="0" smtClean="0" baseline="-2760" sz="1575">
                <a:solidFill>
                  <a:srgbClr val="FE8B91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-2760" sz="1575">
                <a:solidFill>
                  <a:srgbClr val="FEA4AE"/>
                </a:solidFill>
                <a:latin typeface="Times New Roman"/>
                <a:cs typeface="Times New Roman"/>
              </a:rPr>
              <a:t>oo</a:t>
            </a:r>
            <a:endParaRPr sz="1050">
              <a:latin typeface="Times New Roman"/>
              <a:cs typeface="Times New Roman"/>
            </a:endParaRPr>
          </a:p>
          <a:p>
            <a:pPr marL="12700" marR="2687">
              <a:lnSpc>
                <a:spcPts val="950"/>
              </a:lnSpc>
              <a:spcBef>
                <a:spcPts val="5"/>
              </a:spcBef>
            </a:pPr>
            <a:r>
              <a:rPr dirty="0" smtClean="0" baseline="2760" sz="1575">
                <a:solidFill>
                  <a:srgbClr val="FE5A66"/>
                </a:solidFill>
                <a:latin typeface="Times New Roman"/>
                <a:cs typeface="Times New Roman"/>
              </a:rPr>
              <a:t>:</a:t>
            </a:r>
            <a:r>
              <a:rPr dirty="0" smtClean="0" baseline="2760" sz="1575">
                <a:solidFill>
                  <a:srgbClr val="FE8B91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2760" sz="1575">
                <a:solidFill>
                  <a:srgbClr val="FE8B91"/>
                </a:solidFill>
                <a:latin typeface="Times New Roman"/>
                <a:cs typeface="Times New Roman"/>
              </a:rPr>
              <a:t>cc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86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95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44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18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46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6271" y="3572970"/>
            <a:ext cx="247098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OLAP</a:t>
            </a:r>
            <a:r>
              <a:rPr dirty="0" smtClean="0" sz="2600" spc="-9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Funct</a:t>
            </a:r>
            <a:r>
              <a:rPr dirty="0" smtClean="0" sz="2600" spc="-9" b="1"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latin typeface="Times New Roman"/>
                <a:cs typeface="Times New Roman"/>
              </a:rPr>
              <a:t>o</a:t>
            </a:r>
            <a:r>
              <a:rPr dirty="0" smtClean="0" sz="2600" spc="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1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4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3959860"/>
            <a:ext cx="4946015" cy="2329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31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63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2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48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7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017077" y="8587109"/>
            <a:ext cx="5614545" cy="130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250731" y="6765184"/>
            <a:ext cx="3133699" cy="1718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57603" y="6146418"/>
            <a:ext cx="3841531" cy="550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023950" y="5905786"/>
            <a:ext cx="2638905" cy="1237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017077" y="5541401"/>
            <a:ext cx="5683266" cy="254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168265" y="3561347"/>
            <a:ext cx="3284887" cy="1842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175137" y="2901329"/>
            <a:ext cx="4109544" cy="591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920867" y="2255061"/>
            <a:ext cx="5965024" cy="52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223242" y="969401"/>
            <a:ext cx="3944613" cy="1161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 h="0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0657" y="958594"/>
            <a:ext cx="287858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6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068" y="958594"/>
            <a:ext cx="665826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21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9447" y="958594"/>
            <a:ext cx="542127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q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FE9BA3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dirty="0" smtClean="0" sz="800">
                <a:solidFill>
                  <a:srgbClr val="FE9BA3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FE8086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FE6975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55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9572" marR="10486">
              <a:lnSpc>
                <a:spcPct val="90247"/>
              </a:lnSpc>
              <a:spcBef>
                <a:spcPts val="40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q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9128" y="958594"/>
            <a:ext cx="480280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'.::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'.::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6962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 marR="4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3: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 spc="-264">
                <a:solidFill>
                  <a:srgbClr val="5358FF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'.::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'.::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7414" y="1056215"/>
            <a:ext cx="699856" cy="466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72835">
              <a:lnSpc>
                <a:spcPct val="99274"/>
              </a:lnSpc>
              <a:spcBef>
                <a:spcPts val="20"/>
              </a:spcBef>
            </a:pPr>
            <a:r>
              <a:rPr dirty="0" smtClean="0" sz="750">
                <a:solidFill>
                  <a:srgbClr val="4D485B"/>
                </a:solidFill>
                <a:latin typeface="Arial"/>
                <a:cs typeface="Arial"/>
              </a:rPr>
              <a:t>No</a:t>
            </a:r>
            <a:r>
              <a:rPr dirty="0" smtClean="0" sz="75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75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750">
                <a:solidFill>
                  <a:srgbClr val="2A397B"/>
                </a:solidFill>
                <a:latin typeface="Arial"/>
                <a:cs typeface="Arial"/>
              </a:rPr>
              <a:t>ll</a:t>
            </a:r>
            <a:r>
              <a:rPr dirty="0" smtClean="0" sz="750" spc="64">
                <a:solidFill>
                  <a:srgbClr val="2A397B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ows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750" spc="0">
                <a:solidFill>
                  <a:srgbClr val="706D7B"/>
                </a:solidFill>
                <a:latin typeface="Arial"/>
                <a:cs typeface="Arial"/>
              </a:rPr>
              <a:t>r</a:t>
            </a:r>
            <a:r>
              <a:rPr dirty="0" smtClean="0" sz="7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750" spc="6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dirty="0" smtClean="0" sz="750" spc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7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750" spc="0">
                <a:solidFill>
                  <a:srgbClr val="706D7B"/>
                </a:solidFill>
                <a:latin typeface="Arial"/>
                <a:cs typeface="Arial"/>
              </a:rPr>
              <a:t>la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dirty="0" smtClean="0" sz="7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thi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750" spc="82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nsw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er</a:t>
            </a:r>
            <a:r>
              <a:rPr dirty="0" smtClean="0" sz="750" spc="66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dirty="0" smtClean="0" sz="75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5040" y="2238464"/>
            <a:ext cx="5984807" cy="279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116"/>
              </a:spcBef>
            </a:pPr>
            <a:r>
              <a:rPr dirty="0" smtClean="0" sz="950" spc="0">
                <a:solidFill>
                  <a:srgbClr val="745853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50" spc="-2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dirty="0" smtClean="0" sz="950" spc="6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ed</a:t>
            </a:r>
            <a:r>
              <a:rPr dirty="0" smtClean="0" sz="950" spc="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3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2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8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0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0</a:t>
            </a:r>
            <a:r>
              <a:rPr dirty="0" smtClean="0" sz="950" spc="0">
                <a:solidFill>
                  <a:srgbClr val="86838D"/>
                </a:solidFill>
                <a:latin typeface="Arial"/>
                <a:cs typeface="Arial"/>
              </a:rPr>
              <a:t>.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5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0</a:t>
            </a:r>
            <a:r>
              <a:rPr dirty="0" smtClean="0" sz="950" spc="76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be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au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dirty="0" smtClean="0" sz="950" spc="-3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5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73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950" spc="77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dirty="0" smtClean="0" sz="950" spc="17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78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B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706D7B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50" spc="8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DI</a:t>
            </a:r>
            <a:r>
              <a:rPr dirty="0" smtClean="0" sz="950" spc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G</a:t>
            </a:r>
            <a:r>
              <a:rPr dirty="0" smtClean="0" sz="950" spc="108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me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t.</a:t>
            </a:r>
            <a:r>
              <a:rPr dirty="0" smtClean="0" sz="950" spc="113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Times New Roman"/>
                <a:cs typeface="Times New Roman"/>
              </a:rPr>
              <a:t>So</a:t>
            </a:r>
            <a:r>
              <a:rPr dirty="0" smtClean="0" sz="950" spc="0">
                <a:solidFill>
                  <a:srgbClr val="86838D"/>
                </a:solidFill>
                <a:latin typeface="Times New Roman"/>
                <a:cs typeface="Times New Roman"/>
              </a:rPr>
              <a:t>,</a:t>
            </a:r>
            <a:r>
              <a:rPr dirty="0" smtClean="0" sz="950" spc="133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50" spc="-5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50" spc="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96542F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ow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50" spc="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_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F335F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50" spc="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50" spc="94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epea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ed</a:t>
            </a:r>
            <a:r>
              <a:rPr dirty="0" smtClean="0" sz="950" spc="5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1912" y="2632735"/>
            <a:ext cx="3032901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dirty="0" smtClean="0" sz="950" spc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d</a:t>
            </a:r>
            <a:r>
              <a:rPr dirty="0" smtClean="0" sz="950" spc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ng</a:t>
            </a:r>
            <a:r>
              <a:rPr dirty="0" smtClean="0" sz="950" spc="176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50" spc="109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V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dirty="0" smtClean="0" sz="950" spc="5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dirty="0" smtClean="0" sz="950" spc="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50" spc="16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mn</a:t>
            </a:r>
            <a:r>
              <a:rPr dirty="0" smtClean="0" sz="950" spc="11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dirty="0" smtClean="0" sz="950" spc="59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e</a:t>
            </a:r>
            <a:r>
              <a:rPr dirty="0" smtClean="0" sz="950" spc="88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xt</a:t>
            </a:r>
            <a:r>
              <a:rPr dirty="0" smtClean="0" sz="950" spc="48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dirty="0" smtClean="0" sz="950" spc="-11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dirty="0" smtClean="0" sz="950" spc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h</a:t>
            </a:r>
            <a:r>
              <a:rPr dirty="0" smtClean="0" sz="950" spc="11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dirty="0" smtClean="0" sz="950" spc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309" y="2889589"/>
            <a:ext cx="4137615" cy="5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9389" marR="712798" indent="-446689">
              <a:lnSpc>
                <a:spcPct val="95911"/>
              </a:lnSpc>
              <a:spcBef>
                <a:spcPts val="20"/>
              </a:spcBef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dirty="0" smtClean="0" sz="800" spc="196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P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uc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 spc="201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sz="800" spc="5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114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Date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-20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dirty="0" smtClean="0" sz="800" spc="83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les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,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4D485B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dirty="0" smtClean="0" sz="800" spc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ale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)</a:t>
            </a:r>
            <a:r>
              <a:rPr dirty="0" smtClean="0" sz="800" spc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sz="800" spc="225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AR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T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 spc="0">
                <a:solidFill>
                  <a:srgbClr val="4D485B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sz="800" spc="5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dirty="0" smtClean="0" sz="800" spc="12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Pr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ue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dirty="0" smtClean="0" sz="800" spc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713659" marR="16404">
              <a:lnSpc>
                <a:spcPts val="950"/>
              </a:lnSpc>
              <a:spcBef>
                <a:spcPts val="47"/>
              </a:spcBef>
            </a:pP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189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  </a:t>
            </a:r>
            <a:r>
              <a:rPr dirty="0" smtClean="0" baseline="3132" sz="1200" spc="12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uct</a:t>
            </a:r>
            <a:r>
              <a:rPr dirty="0" smtClean="0" baseline="3678" sz="1200" spc="201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,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-20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81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L="720531">
              <a:lnSpc>
                <a:spcPts val="880"/>
              </a:lnSpc>
            </a:pP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13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201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22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Fo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dirty="0" smtClean="0" baseline="3132" sz="1200" spc="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g</a:t>
            </a:r>
            <a:r>
              <a:rPr dirty="0" smtClean="0" baseline="3678" sz="1200" spc="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;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182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22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g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)</a:t>
            </a:r>
            <a:r>
              <a:rPr dirty="0" smtClean="0" baseline="3678" sz="1200" spc="225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11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x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R="860432" algn="ctr">
              <a:lnSpc>
                <a:spcPts val="919"/>
              </a:lnSpc>
              <a:spcBef>
                <a:spcPts val="1"/>
              </a:spcBef>
            </a:pP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F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7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_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218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dirty="0" smtClean="0" baseline="3132" sz="1200" spc="0">
                <a:solidFill>
                  <a:srgbClr val="4D485B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169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4D485B"/>
                </a:solidFill>
                <a:latin typeface="Courier New"/>
                <a:cs typeface="Courier New"/>
              </a:rPr>
              <a:t>?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uc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t_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5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225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-20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)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-15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3670" y="3635984"/>
            <a:ext cx="673339" cy="1738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750" b="1">
                <a:solidFill>
                  <a:srgbClr val="706D7B"/>
                </a:solidFill>
                <a:latin typeface="Times New Roman"/>
                <a:cs typeface="Times New Roman"/>
              </a:rPr>
              <a:t>:?</a:t>
            </a:r>
            <a:r>
              <a:rPr dirty="0" smtClean="0" sz="750" b="1">
                <a:solidFill>
                  <a:srgbClr val="706D7B"/>
                </a:solidFill>
                <a:latin typeface="Times New Roman"/>
                <a:cs typeface="Times New Roman"/>
              </a:rPr>
              <a:t>r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o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d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u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c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t</a:t>
            </a:r>
            <a:r>
              <a:rPr dirty="0" smtClean="0" sz="750" b="1">
                <a:solidFill>
                  <a:srgbClr val="86838D"/>
                </a:solidFill>
                <a:latin typeface="Times New Roman"/>
                <a:cs typeface="Times New Roman"/>
              </a:rPr>
              <a:t>  </a:t>
            </a:r>
            <a:r>
              <a:rPr dirty="0" smtClean="0" sz="750" spc="34" b="1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8898" y="3638984"/>
            <a:ext cx="1566267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134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   </a:t>
            </a:r>
            <a:r>
              <a:rPr dirty="0" smtClean="0" sz="800" spc="15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v</a:t>
            </a:r>
            <a:r>
              <a:rPr dirty="0" smtClean="0" sz="800" spc="136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808" y="3638984"/>
            <a:ext cx="549190" cy="1725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Ne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x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Sal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26444" marR="1524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6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55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36"/>
              </a:spcBef>
            </a:pPr>
            <a:r>
              <a:rPr dirty="0" smtClean="0" sz="700" spc="0">
                <a:solidFill>
                  <a:srgbClr val="FE9BA3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L="19572" marR="15240">
              <a:lnSpc>
                <a:spcPct val="94401"/>
              </a:lnSpc>
              <a:spcBef>
                <a:spcPts val="4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9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F335F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21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9572" marR="191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20"/>
              </a:spcBef>
            </a:pPr>
            <a:r>
              <a:rPr dirty="0" smtClean="0" sz="650" spc="0">
                <a:solidFill>
                  <a:srgbClr val="FE8086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65771" y="3756796"/>
            <a:ext cx="665826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-1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6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-2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2278" y="3756796"/>
            <a:ext cx="542127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6962FE"/>
                </a:solidFill>
                <a:latin typeface="Courier New"/>
                <a:cs typeface="Courier New"/>
              </a:rPr>
              <a:t>q</a:t>
            </a:r>
            <a:r>
              <a:rPr dirty="0" smtClean="0" baseline="3678" sz="120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6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q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21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48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sz="8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sz="80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sz="8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sz="8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1250" y="5525459"/>
            <a:ext cx="5701974" cy="263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12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4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88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00" spc="16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9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ue</a:t>
            </a:r>
            <a:r>
              <a:rPr dirty="0" smtClean="0" sz="900" spc="5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900" spc="-85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-5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19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2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4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dirty="0" smtClean="0" sz="900" spc="3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ow</a:t>
            </a:r>
            <a:r>
              <a:rPr dirty="0" smtClean="0" sz="900" spc="1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r</a:t>
            </a:r>
            <a:r>
              <a:rPr dirty="0" smtClean="0" sz="900" spc="-61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ly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dirty="0" smtClean="0" sz="900" spc="75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ti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42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43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00" spc="1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rt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6E4B7B"/>
                </a:solidFill>
                <a:latin typeface="Arial"/>
                <a:cs typeface="Arial"/>
              </a:rPr>
              <a:t>,</a:t>
            </a:r>
            <a:r>
              <a:rPr dirty="0" smtClean="0" sz="900" spc="75">
                <a:solidFill>
                  <a:srgbClr val="6E4B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-1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F335F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9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dirty="0" smtClean="0" sz="900" spc="1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-5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191C5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ue</a:t>
            </a:r>
            <a:r>
              <a:rPr dirty="0" smtClean="0" sz="900" spc="5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dirty="0" smtClean="0" sz="900" spc="-85">
                <a:solidFill>
                  <a:srgbClr val="2F335F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9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F335F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dirty="0" smtClean="0" sz="900" spc="57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dirty="0" smtClean="0" sz="900" spc="-2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-99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122" y="5889844"/>
            <a:ext cx="266772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dirty="0" smtClean="0" sz="90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2E2B96"/>
                </a:solidFill>
                <a:latin typeface="Arial"/>
                <a:cs typeface="Arial"/>
              </a:rPr>
              <a:t>nding</a:t>
            </a:r>
            <a:r>
              <a:rPr dirty="0" smtClean="0" sz="900" spc="19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A369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dirty="0" smtClean="0" sz="900" spc="-13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dirty="0" smtClean="0" sz="900" spc="-45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e</a:t>
            </a:r>
            <a:r>
              <a:rPr dirty="0" smtClean="0" sz="900" spc="75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dirty="0" smtClean="0" sz="900" spc="19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he</a:t>
            </a:r>
            <a:r>
              <a:rPr dirty="0" smtClean="0" sz="900" spc="64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00" spc="19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dirty="0" smtClean="0" sz="900" spc="-56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h</a:t>
            </a:r>
            <a:r>
              <a:rPr dirty="0" smtClean="0" sz="900" spc="75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1775" y="6127802"/>
            <a:ext cx="3093049" cy="2370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404">
              <a:lnSpc>
                <a:spcPts val="894"/>
              </a:lnSpc>
              <a:spcBef>
                <a:spcPts val="64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11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P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11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59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,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5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Da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28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,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   </a:t>
            </a:r>
            <a:r>
              <a:rPr dirty="0" smtClean="0" baseline="3678" sz="1200" spc="126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y</a:t>
            </a:r>
            <a:r>
              <a:rPr dirty="0" smtClean="0" baseline="3678" sz="1200" spc="-74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es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425028">
              <a:lnSpc>
                <a:spcPts val="880"/>
              </a:lnSpc>
            </a:pP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(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al;</a:t>
            </a:r>
            <a:r>
              <a:rPr dirty="0" smtClean="0" baseline="3678" sz="1200" spc="-7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at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)</a:t>
            </a:r>
            <a:r>
              <a:rPr dirty="0" smtClean="0" baseline="3678" sz="1200" spc="169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136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P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dirty="0" smtClean="0" baseline="3678" sz="1200" spc="16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P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u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11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29" y="6340933"/>
            <a:ext cx="183427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sz="800" spc="-23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dirty="0" smtClean="0" sz="800" spc="16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P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 spc="11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,</a:t>
            </a:r>
            <a:r>
              <a:rPr dirty="0" smtClean="0" sz="800" spc="225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al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e</a:t>
            </a:r>
            <a:r>
              <a:rPr dirty="0" smtClean="0" sz="800" spc="162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sz="800" spc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4333" y="6340933"/>
            <a:ext cx="10249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800" spc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1501" y="6443174"/>
            <a:ext cx="3209874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RO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-79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EE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-12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273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g</a:t>
            </a:r>
            <a:r>
              <a:rPr dirty="0" smtClean="0" baseline="3678" sz="1200" spc="4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;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21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6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dirty="0" smtClean="0" baseline="3132" sz="1200" spc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g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)</a:t>
            </a:r>
            <a:r>
              <a:rPr dirty="0" smtClean="0" baseline="3678" sz="1200" spc="114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59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Ne</a:t>
            </a:r>
            <a:r>
              <a:rPr dirty="0" smtClean="0" baseline="3678" sz="1200" spc="0">
                <a:solidFill>
                  <a:srgbClr val="5F5B6A"/>
                </a:solidFill>
                <a:latin typeface="Courier New"/>
                <a:cs typeface="Courier New"/>
              </a:rPr>
              <a:t>x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1775" y="6553177"/>
            <a:ext cx="3072426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-26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es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_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ab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59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WH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RE</a:t>
            </a:r>
            <a:r>
              <a:rPr dirty="0" smtClean="0" baseline="3678" sz="1200" spc="-24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P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_</a:t>
            </a:r>
            <a:r>
              <a:rPr dirty="0" smtClean="0" baseline="3678" sz="1200" spc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dirty="0" smtClean="0" baseline="3132" sz="1200" spc="104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dirty="0" smtClean="0" baseline="3678" sz="1200" spc="169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dirty="0" smtClean="0" baseline="3678" sz="1200" spc="225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)</a:t>
            </a:r>
            <a:r>
              <a:rPr dirty="0" smtClean="0" baseline="3678" sz="1200" spc="292">
                <a:solidFill>
                  <a:srgbClr val="B5B2B8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6838D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263" y="6814979"/>
            <a:ext cx="630322" cy="16464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dirty="0" smtClean="0" sz="450">
                <a:solidFill>
                  <a:srgbClr val="86838D"/>
                </a:solidFill>
                <a:latin typeface="Arial"/>
                <a:cs typeface="Arial"/>
              </a:rPr>
              <a:t>D</a:t>
            </a:r>
            <a:r>
              <a:rPr dirty="0" smtClean="0" sz="450">
                <a:solidFill>
                  <a:srgbClr val="86838D"/>
                </a:solidFill>
                <a:latin typeface="Arial"/>
                <a:cs typeface="Arial"/>
              </a:rPr>
              <a:t>Y</a:t>
            </a:r>
            <a:r>
              <a:rPr dirty="0" smtClean="0" sz="45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dirty="0" smtClean="0" sz="450">
                <a:solidFill>
                  <a:srgbClr val="86838D"/>
                </a:solidFill>
                <a:latin typeface="Arial"/>
                <a:cs typeface="Arial"/>
              </a:rPr>
              <a:t>.-,</a:t>
            </a:r>
            <a:r>
              <a:rPr dirty="0" smtClean="0" sz="450">
                <a:solidFill>
                  <a:srgbClr val="706D7B"/>
                </a:solidFill>
                <a:latin typeface="Arial"/>
                <a:cs typeface="Arial"/>
              </a:rPr>
              <a:t>,,</a:t>
            </a:r>
            <a:r>
              <a:rPr dirty="0" smtClean="0" sz="45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dirty="0" smtClean="0" sz="45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sz="450">
                <a:solidFill>
                  <a:srgbClr val="86838D"/>
                </a:solidFill>
                <a:latin typeface="Segoe UI"/>
                <a:cs typeface="Segoe UI"/>
              </a:rPr>
              <a:t>    </a:t>
            </a:r>
            <a:r>
              <a:rPr dirty="0" smtClean="0" sz="450" spc="-19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dirty="0" smtClean="0" sz="700" spc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dirty="0" smtClean="0" sz="700" spc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700">
              <a:latin typeface="Courier New"/>
              <a:cs typeface="Courier New"/>
            </a:endParaRPr>
          </a:p>
          <a:p>
            <a:pPr marL="370051" marR="13906">
              <a:lnSpc>
                <a:spcPts val="900"/>
              </a:lnSpc>
              <a:spcBef>
                <a:spcPts val="195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7666" y="6825787"/>
            <a:ext cx="1473056" cy="1470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dirty="0" smtClean="0" baseline="3132" sz="120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 b="1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4785" sz="750" b="1">
                <a:solidFill>
                  <a:srgbClr val="A09CA6"/>
                </a:solidFill>
                <a:latin typeface="Arial"/>
                <a:cs typeface="Arial"/>
              </a:rPr>
              <a:t>1</a:t>
            </a:r>
            <a:r>
              <a:rPr dirty="0" smtClean="0" baseline="4831" sz="900" b="1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r>
              <a:rPr dirty="0" smtClean="0" baseline="4831" sz="900" b="1">
                <a:solidFill>
                  <a:srgbClr val="A09CA6"/>
                </a:solidFill>
                <a:latin typeface="Times New Roman"/>
                <a:cs typeface="Times New Roman"/>
              </a:rPr>
              <a:t>   </a:t>
            </a:r>
            <a:r>
              <a:rPr dirty="0" smtClean="0" baseline="4831" sz="900" spc="-59" b="1">
                <a:solidFill>
                  <a:srgbClr val="A09CA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678" sz="1200" spc="0" b="1">
                <a:solidFill>
                  <a:srgbClr val="86838D"/>
                </a:solidFill>
                <a:latin typeface="Courier New"/>
                <a:cs typeface="Courier New"/>
              </a:rPr>
              <a:t>I2</a:t>
            </a:r>
            <a:r>
              <a:rPr dirty="0" smtClean="0" baseline="3678" sz="1200" spc="0" b="1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 b="1">
                <a:solidFill>
                  <a:srgbClr val="86838D"/>
                </a:solidFill>
                <a:latin typeface="Courier New"/>
                <a:cs typeface="Courier New"/>
              </a:rPr>
              <a:t>k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132" sz="1200" spc="0">
                <a:solidFill>
                  <a:srgbClr val="86838D"/>
                </a:solidFill>
                <a:latin typeface="Segoe UI"/>
                <a:cs typeface="Segoe UI"/>
              </a:rPr>
              <a:t>        </a:t>
            </a:r>
            <a:r>
              <a:rPr dirty="0" smtClean="0" baseline="3132" sz="1200" spc="-19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dirty="0" smtClean="0" baseline="3269" sz="1350" spc="0" b="1">
                <a:solidFill>
                  <a:srgbClr val="86838D"/>
                </a:solidFill>
                <a:latin typeface="Courier New"/>
                <a:cs typeface="Courier New"/>
              </a:rPr>
              <a:t>'2</a:t>
            </a:r>
            <a:r>
              <a:rPr dirty="0" smtClean="0" baseline="3269" sz="1350" spc="0" b="1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2784" sz="135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269" sz="1350" spc="0" b="1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3269" sz="1350" spc="0" b="1">
                <a:solidFill>
                  <a:srgbClr val="706D7B"/>
                </a:solidFill>
                <a:latin typeface="Courier New"/>
                <a:cs typeface="Courier New"/>
              </a:rPr>
              <a:t>:X:</a:t>
            </a:r>
            <a:r>
              <a:rPr dirty="0" smtClean="0" baseline="3269" sz="1350" spc="-54" b="1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dirty="0" smtClean="0" baseline="2784" sz="135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3269" sz="1350" spc="0" b="1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dirty="0" smtClean="0" baseline="3269" sz="1350" spc="0" b="1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dirty="0" smtClean="0" baseline="2784" sz="1350" spc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baseline="2784" sz="1350" spc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0771" y="6842273"/>
            <a:ext cx="678262" cy="160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869"/>
              </a:lnSpc>
              <a:spcBef>
                <a:spcPts val="43"/>
              </a:spcBef>
            </a:pPr>
            <a:r>
              <a:rPr dirty="0" smtClean="0" sz="700" b="1">
                <a:solidFill>
                  <a:srgbClr val="86838D"/>
                </a:solidFill>
                <a:latin typeface="Times New Roman"/>
                <a:cs typeface="Times New Roman"/>
              </a:rPr>
              <a:t>.ti</a:t>
            </a:r>
            <a:r>
              <a:rPr dirty="0" smtClean="0" sz="700" b="1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r>
              <a:rPr dirty="0" smtClean="0" sz="70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dirty="0" smtClean="0" sz="70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dirty="0" smtClean="0" sz="700" b="1">
                <a:solidFill>
                  <a:srgbClr val="86838D"/>
                </a:solidFill>
                <a:latin typeface="Times New Roman"/>
                <a:cs typeface="Times New Roman"/>
              </a:rPr>
              <a:t>ll</a:t>
            </a:r>
            <a:r>
              <a:rPr dirty="0" smtClean="0" sz="700" b="1">
                <a:solidFill>
                  <a:srgbClr val="86838D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b="1">
                <a:solidFill>
                  <a:srgbClr val="706D7B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b="1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ts val="819"/>
              </a:lnSpc>
            </a:pP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91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 spc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 spc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 spc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745"/>
              </a:lnSpc>
            </a:pPr>
            <a:r>
              <a:rPr dirty="0" smtClean="0" baseline="-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-3678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-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-3678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-3678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-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-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81429" algn="r">
              <a:lnSpc>
                <a:spcPts val="944"/>
              </a:lnSpc>
              <a:spcBef>
                <a:spcPts val="9"/>
              </a:spcBef>
            </a:pPr>
            <a:r>
              <a:rPr dirty="0" smtClean="0" baseline="2506" sz="1500" spc="0">
                <a:solidFill>
                  <a:srgbClr val="FE9BA3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ts val="855"/>
              </a:lnSpc>
            </a:pP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0"/>
              </a:spcBef>
            </a:pP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 spc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 spc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74465" algn="r">
              <a:lnSpc>
                <a:spcPct val="95825"/>
              </a:lnSpc>
            </a:pPr>
            <a:r>
              <a:rPr dirty="0" smtClean="0" sz="650" spc="0">
                <a:solidFill>
                  <a:srgbClr val="B5B2B8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6068" y="6933133"/>
            <a:ext cx="5077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0"/>
              </a:lnSpc>
              <a:spcBef>
                <a:spcPts val="60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885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53</a:t>
            </a:r>
            <a:r>
              <a:rPr dirty="0" smtClean="0" baseline="7356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985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85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dirty="0" smtClean="0" baseline="7356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7356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dirty="0" smtClean="0" baseline="3678" sz="120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dirty="0" smtClean="0" baseline="3678" sz="120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7666" y="6940008"/>
            <a:ext cx="6314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ts val="900"/>
              </a:lnSpc>
              <a:spcBef>
                <a:spcPts val="60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dirty="0" smtClean="0" baseline="7356" sz="12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7A6FE"/>
                </a:solidFill>
                <a:latin typeface="Courier New"/>
                <a:cs typeface="Courier New"/>
              </a:rPr>
              <a:t>000</a:t>
            </a:r>
            <a:r>
              <a:rPr dirty="0" smtClean="0" baseline="7356" sz="1200">
                <a:solidFill>
                  <a:srgbClr val="8D8AFE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8D8AFE"/>
                </a:solidFill>
                <a:latin typeface="Courier New"/>
                <a:cs typeface="Courier New"/>
              </a:rPr>
              <a:t>9</a:t>
            </a:r>
            <a:r>
              <a:rPr dirty="0" smtClean="0" baseline="7356" sz="1200">
                <a:solidFill>
                  <a:srgbClr val="7B7BFE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8D8AFE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dirty="0" smtClean="0" baseline="7356" sz="120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dirty="0" smtClean="0" baseline="7356" sz="1200">
                <a:solidFill>
                  <a:srgbClr val="FE9BA3"/>
                </a:solidFill>
                <a:latin typeface="Courier New"/>
                <a:cs typeface="Courier New"/>
              </a:rPr>
              <a:t>000</a:t>
            </a:r>
            <a:r>
              <a:rPr dirty="0" smtClean="0" baseline="7356" sz="120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FE9BA3"/>
                </a:solidFill>
                <a:latin typeface="Courier New"/>
                <a:cs typeface="Courier New"/>
              </a:rPr>
              <a:t>10</a:t>
            </a:r>
            <a:r>
              <a:rPr dirty="0" smtClean="0" baseline="7356" sz="120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FE8086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7356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7356" sz="120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dirty="0" smtClean="0" baseline="3678" sz="120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dirty="0" smtClean="0" baseline="3678" sz="120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250" y="8571168"/>
            <a:ext cx="5643377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4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8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16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-9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ue</a:t>
            </a:r>
            <a:r>
              <a:rPr dirty="0" smtClean="0" sz="900" spc="5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dirty="0" smtClean="0" sz="900" spc="-8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-5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1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-21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2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dirty="0" smtClean="0" sz="900" spc="15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ow</a:t>
            </a:r>
            <a:r>
              <a:rPr dirty="0" smtClean="0" sz="900" spc="-79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dirty="0" smtClean="0" sz="900" spc="-22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745853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86838D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dirty="0" smtClean="0" sz="900" spc="52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ti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dirty="0" smtClean="0" sz="900" spc="36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485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-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26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rt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ed</a:t>
            </a:r>
            <a:r>
              <a:rPr dirty="0" smtClean="0" sz="900" spc="0">
                <a:solidFill>
                  <a:srgbClr val="86838D"/>
                </a:solidFill>
                <a:latin typeface="Arial"/>
                <a:cs typeface="Arial"/>
              </a:rPr>
              <a:t>,</a:t>
            </a:r>
            <a:r>
              <a:rPr dirty="0" smtClean="0" sz="900" spc="-5">
                <a:solidFill>
                  <a:srgbClr val="86838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dirty="0" smtClean="0" sz="900" spc="-67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dirty="0" smtClean="0" sz="900" spc="4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dirty="0" smtClean="0" sz="900" spc="-34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dirty="0" smtClean="0" sz="900" spc="4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D485B"/>
                </a:solidFill>
                <a:latin typeface="Arial"/>
                <a:cs typeface="Arial"/>
              </a:rPr>
              <a:t>ll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1020260" y="9328297"/>
            <a:ext cx="1487879" cy="2551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565816" y="8520223"/>
            <a:ext cx="247979" cy="311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218644" y="8321748"/>
            <a:ext cx="2975759" cy="524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225729" y="7690883"/>
            <a:ext cx="4081041" cy="567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977749" y="7194697"/>
            <a:ext cx="5823986" cy="368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218644" y="5869172"/>
            <a:ext cx="4832066" cy="1219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1218644" y="5564372"/>
            <a:ext cx="1246984" cy="2126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225729" y="4784651"/>
            <a:ext cx="4945428" cy="772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027345" y="4309730"/>
            <a:ext cx="2897822" cy="4040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289495" y="2296632"/>
            <a:ext cx="4095211" cy="1899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289495" y="1502734"/>
            <a:ext cx="4662022" cy="723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034430" y="1240465"/>
            <a:ext cx="1650837" cy="141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027345" y="978195"/>
            <a:ext cx="1920073" cy="14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77214" y="707390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1730" y="973142"/>
            <a:ext cx="194834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dirty="0" smtClean="0" sz="90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dirty="0" smtClean="0" sz="90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dirty="0" smtClean="0" sz="900">
                <a:solidFill>
                  <a:srgbClr val="1C2056"/>
                </a:solidFill>
                <a:latin typeface="Arial"/>
                <a:cs typeface="Arial"/>
              </a:rPr>
              <a:t>l</a:t>
            </a:r>
            <a:r>
              <a:rPr dirty="0" smtClean="0" sz="900">
                <a:solidFill>
                  <a:srgbClr val="544F5E"/>
                </a:solidFill>
                <a:latin typeface="Arial"/>
                <a:cs typeface="Arial"/>
              </a:rPr>
              <a:t>u</a:t>
            </a:r>
            <a:r>
              <a:rPr dirty="0" smtClean="0" sz="90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2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t</a:t>
            </a:r>
            <a:r>
              <a:rPr dirty="0" smtClean="0" sz="900" spc="4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he</a:t>
            </a:r>
            <a:r>
              <a:rPr dirty="0" smtClean="0" sz="900" spc="5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end</a:t>
            </a:r>
            <a:r>
              <a:rPr dirty="0" smtClean="0" sz="900" spc="2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dirty="0" smtClean="0" sz="900" spc="5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h</a:t>
            </a:r>
            <a:r>
              <a:rPr dirty="0" smtClean="0" sz="900" spc="134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ro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du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ct</a:t>
            </a:r>
            <a:r>
              <a:rPr dirty="0" smtClean="0" sz="900" spc="0">
                <a:solidFill>
                  <a:srgbClr val="7C7B86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A09DA8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8815" y="1235412"/>
            <a:ext cx="167902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dirty="0" smtClean="0" sz="90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dirty="0" smtClean="0" sz="900">
                <a:solidFill>
                  <a:srgbClr val="4F4CA7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37369B"/>
                </a:solidFill>
                <a:latin typeface="Arial"/>
                <a:cs typeface="Arial"/>
              </a:rPr>
              <a:t>d</a:t>
            </a:r>
            <a:r>
              <a:rPr dirty="0" smtClean="0" sz="90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37369B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282392"/>
                </a:solidFill>
                <a:latin typeface="Arial"/>
                <a:cs typeface="Arial"/>
              </a:rPr>
              <a:t>g</a:t>
            </a:r>
            <a:r>
              <a:rPr dirty="0" smtClean="0" sz="900" spc="84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14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be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tw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161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3880" y="1495206"/>
            <a:ext cx="4676744" cy="719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45"/>
              </a:spcBef>
            </a:pP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6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uc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116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16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164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ate</a:t>
            </a:r>
            <a:endParaRPr sz="750">
              <a:latin typeface="Courier New"/>
              <a:cs typeface="Courier New"/>
            </a:endParaRPr>
          </a:p>
          <a:p>
            <a:pPr marL="423638" marR="3485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M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!</a:t>
            </a:r>
            <a:r>
              <a:rPr dirty="0" smtClean="0" sz="75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;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)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-175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147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10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sz="750" spc="263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-33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31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dirty="0" smtClean="0" sz="750" spc="208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362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521835" indent="-56681">
              <a:lnSpc>
                <a:spcPts val="849"/>
              </a:lnSpc>
              <a:spcBef>
                <a:spcPts val="10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308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TWE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115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5EFE"/>
                </a:solidFill>
                <a:latin typeface="Courier New"/>
                <a:cs typeface="Courier New"/>
              </a:rPr>
              <a:t>1</a:t>
            </a:r>
            <a:r>
              <a:rPr dirty="0" smtClean="0" sz="750" spc="0">
                <a:solidFill>
                  <a:srgbClr val="745EFE"/>
                </a:solidFill>
                <a:latin typeface="Courier New"/>
                <a:cs typeface="Courier New"/>
              </a:rPr>
              <a:t> </a:t>
            </a:r>
            <a:r>
              <a:rPr dirty="0" smtClean="0" sz="750" spc="58">
                <a:solidFill>
                  <a:srgbClr val="745E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5EFE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8E8EFE"/>
                </a:solidFill>
                <a:latin typeface="Courier New"/>
                <a:cs typeface="Courier New"/>
              </a:rPr>
              <a:t>-O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E66FE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HI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G</a:t>
            </a:r>
            <a:r>
              <a:rPr dirty="0" smtClean="0" sz="750" spc="50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10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1"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OU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t;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FE616D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D</a:t>
            </a:r>
            <a:r>
              <a:rPr dirty="0" smtClean="0" sz="750" spc="109">
                <a:solidFill>
                  <a:srgbClr val="FE808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E"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FE616D"/>
                </a:solidFill>
                <a:latin typeface="Courier New"/>
                <a:cs typeface="Courier New"/>
              </a:rPr>
              <a:t>::.</a:t>
            </a:r>
            <a:r>
              <a:rPr dirty="0" smtClean="0" sz="750" spc="0">
                <a:solidFill>
                  <a:srgbClr val="FE616D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WIN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G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263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307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dirty="0" smtClean="0" sz="750" spc="208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x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362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  <a:p>
            <a:pPr marL="551170" marR="3485">
              <a:lnSpc>
                <a:spcPts val="905"/>
              </a:lnSpc>
              <a:spcBef>
                <a:spcPts val="88"/>
              </a:spcBef>
            </a:pPr>
            <a:r>
              <a:rPr dirty="0" smtClean="0" baseline="3923" sz="1125">
                <a:solidFill>
                  <a:srgbClr val="352C52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09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208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362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258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156">
                <a:solidFill>
                  <a:srgbClr val="414157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249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361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252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362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15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362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  <a:p>
            <a:pPr marL="19785" marR="3485">
              <a:lnSpc>
                <a:spcPct val="94401"/>
              </a:lnSpc>
              <a:spcBef>
                <a:spcPts val="54"/>
              </a:spcBef>
            </a:pP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dirty="0" smtClean="0" sz="750" spc="307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357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H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RE</a:t>
            </a:r>
            <a:r>
              <a:rPr dirty="0" smtClean="0" sz="750" spc="119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?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!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5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ee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115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 spc="303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;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312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7042" y="2377141"/>
            <a:ext cx="233854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90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90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900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73810" y="2380773"/>
            <a:ext cx="494853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baseline="3341" sz="1125" spc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246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2221" y="2388341"/>
            <a:ext cx="692103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115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757" y="2388341"/>
            <a:ext cx="67815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336" marR="567" algn="ctr">
              <a:lnSpc>
                <a:spcPct val="94401"/>
              </a:lnSpc>
              <a:spcBef>
                <a:spcPts val="45"/>
              </a:spcBef>
            </a:pP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308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341" sz="1125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1005"/>
              </a:lnSpc>
              <a:spcBef>
                <a:spcPts val="2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6825" y="2388341"/>
            <a:ext cx="81220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308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dirty="0" smtClean="0" sz="750" spc="154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R="90909" algn="r">
              <a:lnSpc>
                <a:spcPct val="95825"/>
              </a:lnSpc>
              <a:spcBef>
                <a:spcPts val="20"/>
              </a:spcBef>
            </a:pPr>
            <a:r>
              <a:rPr dirty="0" smtClean="0" sz="750" spc="0">
                <a:solidFill>
                  <a:srgbClr val="908D95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5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R="90991" algn="r">
              <a:lnSpc>
                <a:spcPct val="95825"/>
              </a:lnSpc>
              <a:spcBef>
                <a:spcPts val="70"/>
              </a:spcBef>
            </a:pPr>
            <a:r>
              <a:rPr dirty="0" smtClean="0" sz="700" spc="0">
                <a:solidFill>
                  <a:srgbClr val="908D95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114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98110" y="2388341"/>
            <a:ext cx="557140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Ne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362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  <a:p>
            <a:pPr marL="268105" marR="197514" algn="ctr">
              <a:lnSpc>
                <a:spcPct val="95825"/>
              </a:lnSpc>
              <a:spcBef>
                <a:spcPts val="20"/>
              </a:spcBef>
            </a:pPr>
            <a:r>
              <a:rPr dirty="0" smtClean="0" sz="750" spc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9081" marR="205637" algn="ctr">
              <a:lnSpc>
                <a:spcPct val="95825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A09DA8"/>
                </a:solidFill>
                <a:latin typeface="Arial"/>
                <a:cs typeface="Arial"/>
              </a:rPr>
              <a:t>l</a:t>
            </a:r>
            <a:endParaRPr sz="750">
              <a:latin typeface="Arial"/>
              <a:cs typeface="Arial"/>
            </a:endParaRPr>
          </a:p>
          <a:p>
            <a:pPr marL="289020" marR="209147" algn="just">
              <a:lnSpc>
                <a:spcPts val="862"/>
              </a:lnSpc>
              <a:spcBef>
                <a:spcPts val="40"/>
              </a:spcBef>
            </a:pPr>
            <a:r>
              <a:rPr dirty="0" smtClean="0" sz="800" spc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r>
              <a:rPr dirty="0" smtClean="0" sz="800" spc="0">
                <a:solidFill>
                  <a:srgbClr val="A09DA8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Arial"/>
                <a:cs typeface="Arial"/>
              </a:rPr>
              <a:t>l</a:t>
            </a:r>
            <a:r>
              <a:rPr dirty="0" smtClean="0" sz="750" spc="0">
                <a:solidFill>
                  <a:srgbClr val="A09DA8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Arial"/>
                <a:cs typeface="Arial"/>
              </a:rPr>
              <a:t>l</a:t>
            </a:r>
            <a:endParaRPr sz="750">
              <a:latin typeface="Arial"/>
              <a:cs typeface="Arial"/>
            </a:endParaRPr>
          </a:p>
          <a:p>
            <a:pPr marL="268700" marR="205288" algn="ctr">
              <a:lnSpc>
                <a:spcPts val="915"/>
              </a:lnSpc>
              <a:spcBef>
                <a:spcPts val="94"/>
              </a:spcBef>
            </a:pPr>
            <a:r>
              <a:rPr dirty="0" smtClean="0" sz="800" spc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4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9272" marR="198680" algn="ctr">
              <a:lnSpc>
                <a:spcPts val="830"/>
              </a:lnSpc>
              <a:spcBef>
                <a:spcPts val="41"/>
              </a:spcBef>
            </a:pPr>
            <a:r>
              <a:rPr dirty="0" smtClean="0" sz="750" spc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8700" marR="205288" algn="ctr">
              <a:lnSpc>
                <a:spcPct val="95825"/>
              </a:lnSpc>
            </a:pPr>
            <a:r>
              <a:rPr dirty="0" smtClean="0" sz="800" spc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50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805" marR="205471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615" marR="205288" algn="ctr">
              <a:lnSpc>
                <a:spcPts val="894"/>
              </a:lnSpc>
              <a:spcBef>
                <a:spcPts val="44"/>
              </a:spcBef>
            </a:pPr>
            <a:r>
              <a:rPr dirty="0" smtClean="0" sz="800" spc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5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8891" marR="205472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730" y="4304677"/>
            <a:ext cx="1976661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dirty="0" smtClean="0" sz="900" spc="4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dirty="0" smtClean="0" sz="900" spc="8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qu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ry</a:t>
            </a:r>
            <a:r>
              <a:rPr dirty="0" smtClean="0" sz="900" spc="112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dirty="0" smtClean="0" sz="900" spc="75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dirty="0" smtClean="0" sz="900" spc="135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n</a:t>
            </a:r>
            <a:r>
              <a:rPr dirty="0" smtClean="0" sz="900" spc="2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7C7B86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730" y="4566947"/>
            <a:ext cx="5171236" cy="12284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185">
              <a:lnSpc>
                <a:spcPts val="1010"/>
              </a:lnSpc>
              <a:spcBef>
                <a:spcPts val="50"/>
              </a:spcBef>
            </a:pP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145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M</a:t>
            </a:r>
            <a:r>
              <a:rPr dirty="0" smtClean="0" sz="900" spc="52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r</a:t>
            </a:r>
            <a:r>
              <a:rPr dirty="0" smtClean="0" sz="900" spc="29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ac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dirty="0" smtClean="0" sz="900" spc="202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du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dirty="0" smtClean="0" sz="900" spc="2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dirty="0" smtClean="0" sz="900" spc="33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2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2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3</a:t>
            </a:r>
            <a:r>
              <a:rPr dirty="0" smtClean="0" sz="900" spc="2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211083">
              <a:lnSpc>
                <a:spcPct val="94401"/>
              </a:lnSpc>
              <a:spcBef>
                <a:spcPts val="585"/>
              </a:spcBef>
            </a:pP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24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W</a:t>
            </a:r>
            <a:r>
              <a:rPr dirty="0" smtClean="0" sz="750" spc="144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UM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BE</a:t>
            </a:r>
            <a:r>
              <a:rPr dirty="0" smtClean="0" sz="750" spc="0">
                <a:solidFill>
                  <a:srgbClr val="7C78FE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()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-17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V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364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10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sz="750" spc="10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odu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dirty="0" smtClean="0" sz="750" spc="243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sz="750" spc="10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le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-175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dirty="0" smtClean="0" sz="750" spc="96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FE9DA3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FE8089"/>
                </a:solidFill>
                <a:latin typeface="Courier New"/>
                <a:cs typeface="Courier New"/>
              </a:rPr>
              <a:t>r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17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70B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-175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r>
              <a:rPr dirty="0" smtClean="0" sz="750" spc="196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331531" marR="1708">
              <a:lnSpc>
                <a:spcPts val="840"/>
              </a:lnSpc>
              <a:spcBef>
                <a:spcPts val="82"/>
              </a:spcBef>
            </a:pP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>
                <a:solidFill>
                  <a:srgbClr val="5E66F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8E8EFE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>
                <a:solidFill>
                  <a:srgbClr val="8583D2"/>
                </a:solidFill>
                <a:latin typeface="Courier New"/>
                <a:cs typeface="Courier New"/>
              </a:rPr>
              <a:t>;</a:t>
            </a:r>
            <a:r>
              <a:rPr dirty="0" smtClean="0" baseline="3923" sz="1125">
                <a:solidFill>
                  <a:srgbClr val="5E66FE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Da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7C78F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-175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30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AR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5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15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9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::&gt;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5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10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9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Da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4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9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BE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294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435818" marR="16185">
              <a:lnSpc>
                <a:spcPts val="850"/>
              </a:lnSpc>
              <a:spcBef>
                <a:spcPts val="0"/>
              </a:spcBef>
            </a:pP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 spc="283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A.</a:t>
            </a:r>
            <a:r>
              <a:rPr dirty="0" smtClean="0" baseline="3341" sz="1125" spc="0">
                <a:solidFill>
                  <a:srgbClr val="908D95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5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 spc="101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-0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::.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219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96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ta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Dt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57"/>
              </a:spcBef>
            </a:pP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dirty="0" smtClean="0" sz="750" spc="19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331531" marR="16185">
              <a:lnSpc>
                <a:spcPts val="865"/>
              </a:lnSpc>
              <a:spcBef>
                <a:spcPts val="43"/>
              </a:spcBef>
            </a:pPr>
            <a:r>
              <a:rPr dirty="0" smtClean="0" sz="75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8E8EFE"/>
                </a:solidFill>
                <a:latin typeface="Courier New"/>
                <a:cs typeface="Courier New"/>
              </a:rPr>
              <a:t>U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M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(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D</a:t>
            </a:r>
            <a:r>
              <a:rPr dirty="0" smtClean="0" sz="750">
                <a:solidFill>
                  <a:srgbClr val="6668D3"/>
                </a:solidFill>
                <a:latin typeface="Segoe UI"/>
                <a:cs typeface="Segoe UI"/>
              </a:rPr>
              <a:t>�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745EFE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y</a:t>
            </a:r>
            <a:r>
              <a:rPr dirty="0" smtClean="0" sz="750">
                <a:solidFill>
                  <a:srgbClr val="443BFC"/>
                </a:solidFill>
                <a:latin typeface="Courier New"/>
                <a:cs typeface="Courier New"/>
              </a:rPr>
              <a:t>_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745EFE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5E66FE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5E66FE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8E8EFE"/>
                </a:solidFill>
                <a:latin typeface="Courier New"/>
                <a:cs typeface="Courier New"/>
              </a:rPr>
              <a:t>)</a:t>
            </a:r>
            <a:r>
              <a:rPr dirty="0" smtClean="0" sz="750" spc="219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363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10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dirty="0" smtClean="0" sz="750" spc="15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duc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29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dirty="0" smtClean="0" sz="750" spc="247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sz="750" spc="15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141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12325" marR="16185">
              <a:lnSpc>
                <a:spcPts val="810"/>
              </a:lnSpc>
            </a:pP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99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5E66FE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OUN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5E66F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393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RE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6668D3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::&gt;</a:t>
            </a:r>
            <a:r>
              <a:rPr dirty="0" smtClean="0" baseline="3923" sz="1125" spc="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dirty="0" smtClean="0" baseline="3341" sz="1125" spc="0">
                <a:solidFill>
                  <a:srgbClr val="8E8EF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8E8EFE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164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5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154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v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11083" marR="16185">
              <a:lnSpc>
                <a:spcPct val="94401"/>
              </a:lnSpc>
              <a:spcBef>
                <a:spcPts val="59"/>
              </a:spcBef>
            </a:pP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dirty="0" smtClean="0" sz="750" spc="19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dirty="0" smtClean="0" sz="750" spc="19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03998" marR="16185">
              <a:lnSpc>
                <a:spcPts val="910"/>
              </a:lnSpc>
              <a:spcBef>
                <a:spcPts val="45"/>
              </a:spcBef>
            </a:pPr>
            <a:r>
              <a:rPr dirty="0" smtClean="0" baseline="3923" sz="1125" spc="0">
                <a:solidFill>
                  <a:srgbClr val="FE8089"/>
                </a:solidFill>
                <a:latin typeface="Courier New"/>
                <a:cs typeface="Courier New"/>
              </a:rPr>
              <a:t>Q</a:t>
            </a:r>
            <a:r>
              <a:rPr dirty="0" smtClean="0" baseline="3923" sz="1125" spc="0">
                <a:solidFill>
                  <a:srgbClr val="FE8089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 spc="0">
                <a:solidFill>
                  <a:srgbClr val="FE616D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FE616D"/>
                </a:solidFill>
                <a:latin typeface="Courier New"/>
                <a:cs typeface="Courier New"/>
              </a:rPr>
              <a:t>LI</a:t>
            </a:r>
            <a:r>
              <a:rPr dirty="0" smtClean="0" baseline="3923" sz="1125" spc="0">
                <a:solidFill>
                  <a:srgbClr val="FE616D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FE616D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348">
                <a:solidFill>
                  <a:srgbClr val="FE616D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baseline="3923" sz="1125" spc="15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Nb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151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baseline="3623" sz="1200" spc="0">
                <a:solidFill>
                  <a:srgbClr val="A09DA8"/>
                </a:solidFill>
                <a:latin typeface="Arial"/>
                <a:cs typeface="Arial"/>
              </a:rPr>
              <a:t>&lt;</a:t>
            </a:r>
            <a:r>
              <a:rPr dirty="0" smtClean="0" baseline="3623" sz="1200" spc="0">
                <a:solidFill>
                  <a:srgbClr val="414157"/>
                </a:solidFill>
                <a:latin typeface="Arial"/>
                <a:cs typeface="Arial"/>
              </a:rPr>
              <a:t>=</a:t>
            </a:r>
            <a:r>
              <a:rPr dirty="0" smtClean="0" baseline="3623" sz="1200" spc="0">
                <a:solidFill>
                  <a:srgbClr val="414157"/>
                </a:solidFill>
                <a:latin typeface="Arial"/>
                <a:cs typeface="Arial"/>
              </a:rPr>
              <a:t>  </a:t>
            </a:r>
            <a:r>
              <a:rPr dirty="0" smtClean="0" baseline="3623" sz="1200" spc="35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baseline="3678" sz="1200" spc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1370" y="5934394"/>
            <a:ext cx="224102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0044" y="5933078"/>
            <a:ext cx="1323659" cy="130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baseline="3341" sz="1125" spc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 spc="0">
                <a:solidFill>
                  <a:srgbClr val="696571"/>
                </a:solidFill>
                <a:latin typeface="Segoe UI"/>
                <a:cs typeface="Segoe UI"/>
              </a:rPr>
              <a:t> </a:t>
            </a:r>
            <a:r>
              <a:rPr dirty="0" smtClean="0" baseline="3341" sz="1125" spc="137">
                <a:solidFill>
                  <a:srgbClr val="696571"/>
                </a:solidFill>
                <a:latin typeface="Segoe UI"/>
                <a:cs typeface="Segoe UI"/>
              </a:rPr>
              <a:t> 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  </a:t>
            </a:r>
            <a:r>
              <a:rPr dirty="0" smtClean="0" baseline="3923" sz="1125" spc="154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15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696571"/>
                </a:solidFill>
                <a:latin typeface="Courier New"/>
                <a:cs typeface="Courier New"/>
              </a:rPr>
              <a:t>Da</a:t>
            </a: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3306" y="5934394"/>
            <a:ext cx="464995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n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9349" y="5941482"/>
            <a:ext cx="209776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 spc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527" marR="63775" algn="ctr">
              <a:lnSpc>
                <a:spcPts val="775"/>
              </a:lnSpc>
              <a:spcBef>
                <a:spcPts val="38"/>
              </a:spcBef>
            </a:pPr>
            <a:r>
              <a:rPr dirty="0" smtClean="0" sz="750" spc="0">
                <a:solidFill>
                  <a:srgbClr val="7C7B86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6336" marR="63576" algn="ctr">
              <a:lnSpc>
                <a:spcPct val="94401"/>
              </a:lnSpc>
              <a:spcBef>
                <a:spcPts val="66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415" y="5941482"/>
            <a:ext cx="649211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odu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 spc="29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1269" y="5941482"/>
            <a:ext cx="642506" cy="1114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141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</a:pP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81890" y="5938836"/>
            <a:ext cx="713357" cy="1117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xt</a:t>
            </a:r>
            <a:r>
              <a:rPr dirty="0" smtClean="0" sz="750" spc="199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C7B86"/>
                </a:solidFill>
                <a:latin typeface="Times New Roman"/>
                <a:cs typeface="Times New Roman"/>
              </a:rPr>
              <a:t>S</a:t>
            </a:r>
            <a:r>
              <a:rPr dirty="0" smtClean="0" sz="700" spc="0">
                <a:solidFill>
                  <a:srgbClr val="7C7B86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696571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696571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7C7B86"/>
                </a:solidFill>
                <a:latin typeface="Times New Roman"/>
                <a:cs typeface="Times New Roman"/>
              </a:rPr>
              <a:t>t.</a:t>
            </a:r>
            <a:endParaRPr sz="700">
              <a:latin typeface="Times New Roman"/>
              <a:cs typeface="Times New Roman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2064" y="5954902"/>
            <a:ext cx="146017" cy="87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500">
                <a:solidFill>
                  <a:srgbClr val="7C7B86"/>
                </a:solidFill>
                <a:latin typeface="Arial"/>
                <a:cs typeface="Arial"/>
              </a:rPr>
              <a:t>:)</a:t>
            </a:r>
            <a:r>
              <a:rPr dirty="0" smtClean="0" sz="500">
                <a:solidFill>
                  <a:srgbClr val="7C7B86"/>
                </a:solidFill>
                <a:latin typeface="Arial"/>
                <a:cs typeface="Arial"/>
              </a:rPr>
              <a:t>t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9943" y="6038373"/>
            <a:ext cx="523195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dirty="0" smtClean="0" baseline="3341" sz="1125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88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0491" y="6045941"/>
            <a:ext cx="529156" cy="1017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 marR="12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785" marR="14859">
              <a:lnSpc>
                <a:spcPct val="94401"/>
              </a:lnSpc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9785" marR="594">
              <a:lnSpc>
                <a:spcPct val="95825"/>
              </a:lnSpc>
              <a:spcBef>
                <a:spcPts val="20"/>
              </a:spcBef>
            </a:pPr>
            <a:r>
              <a:rPr dirty="0" smtClean="0" sz="750">
                <a:solidFill>
                  <a:srgbClr val="7C7B86"/>
                </a:solidFill>
                <a:latin typeface="Times New Roman"/>
                <a:cs typeface="Times New Roman"/>
              </a:rPr>
              <a:t>41</a:t>
            </a:r>
            <a:r>
              <a:rPr dirty="0" smtClean="0" sz="75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dirty="0" smtClean="0" sz="750">
                <a:solidFill>
                  <a:srgbClr val="908D95"/>
                </a:solidFill>
                <a:latin typeface="Times New Roman"/>
                <a:cs typeface="Times New Roman"/>
              </a:rPr>
              <a:t>8</a:t>
            </a:r>
            <a:r>
              <a:rPr dirty="0" smtClean="0" sz="750">
                <a:solidFill>
                  <a:srgbClr val="908D95"/>
                </a:solidFill>
                <a:latin typeface="Times New Roman"/>
                <a:cs typeface="Times New Roman"/>
              </a:rPr>
              <a:t>8</a:t>
            </a:r>
            <a:r>
              <a:rPr dirty="0" smtClean="0" sz="750">
                <a:solidFill>
                  <a:srgbClr val="544F5E"/>
                </a:solidFill>
                <a:latin typeface="Times New Roman"/>
                <a:cs typeface="Times New Roman"/>
              </a:rPr>
              <a:t>.</a:t>
            </a:r>
            <a:r>
              <a:rPr dirty="0" smtClean="0" sz="750" spc="34">
                <a:solidFill>
                  <a:srgbClr val="544F5E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dirty="0" smtClean="0" sz="750" spc="0">
                <a:solidFill>
                  <a:srgbClr val="908D95"/>
                </a:solidFill>
                <a:latin typeface="Times New Roman"/>
                <a:cs typeface="Times New Roman"/>
              </a:rPr>
              <a:t>8</a:t>
            </a:r>
            <a:endParaRPr sz="750">
              <a:latin typeface="Times New Roman"/>
              <a:cs typeface="Times New Roman"/>
            </a:endParaRPr>
          </a:p>
          <a:p>
            <a:pPr marL="19785" marR="12">
              <a:lnSpc>
                <a:spcPct val="94401"/>
              </a:lnSpc>
              <a:spcBef>
                <a:spcPts val="50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8000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77</a:t>
            </a:r>
            <a:endParaRPr sz="750">
              <a:latin typeface="Courier New"/>
              <a:cs typeface="Courier New"/>
            </a:endParaRPr>
          </a:p>
          <a:p>
            <a:pPr marL="12700" marR="12">
              <a:lnSpc>
                <a:spcPts val="835"/>
              </a:lnSpc>
            </a:pP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58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6177" y="6152266"/>
            <a:ext cx="578738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35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6177" y="6265680"/>
            <a:ext cx="578396" cy="7978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" algn="ctr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7087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7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7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56336" marR="1" algn="ctr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544F5E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7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dirty="0" smtClean="0" sz="75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7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134" y="7182556"/>
            <a:ext cx="5852255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-77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dirty="0" smtClean="0" sz="900" spc="-84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dirty="0" smtClean="0" sz="900" spc="88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s</a:t>
            </a:r>
            <a:r>
              <a:rPr dirty="0" smtClean="0" sz="900" spc="11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-52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dirty="0" smtClean="0" sz="900" spc="24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M</a:t>
            </a:r>
            <a:r>
              <a:rPr dirty="0" smtClean="0" sz="900" spc="-8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dirty="0" smtClean="0" sz="900" spc="-17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-52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352F30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Sa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es</a:t>
            </a:r>
            <a:r>
              <a:rPr dirty="0" smtClean="0" sz="900" spc="-17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dirty="0" smtClean="0" sz="900" spc="-71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-54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t</a:t>
            </a:r>
            <a:r>
              <a:rPr dirty="0" smtClean="0" sz="900" spc="-2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ee</a:t>
            </a:r>
            <a:r>
              <a:rPr dirty="0" smtClean="0" sz="900" spc="29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ys</a:t>
            </a:r>
            <a:r>
              <a:rPr dirty="0" smtClean="0" sz="900" spc="-88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dirty="0" smtClean="0" sz="900" spc="-17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h</a:t>
            </a:r>
            <a:r>
              <a:rPr dirty="0" smtClean="0" sz="900" spc="-84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dirty="0" smtClean="0" sz="900" spc="-84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r</a:t>
            </a:r>
            <a:r>
              <a:rPr dirty="0" smtClean="0" sz="900" spc="7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C2056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ro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352C5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1D1A24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414157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44F5E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96571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134" y="7435679"/>
            <a:ext cx="120469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Q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z</a:t>
            </a:r>
            <a:r>
              <a:rPr dirty="0" smtClean="0" sz="900" spc="66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-</a:t>
            </a:r>
            <a:r>
              <a:rPr dirty="0" smtClean="0" sz="900" spc="14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ll</a:t>
            </a:r>
            <a:r>
              <a:rPr dirty="0" smtClean="0" sz="900" spc="84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dirty="0" smtClean="0" sz="900" spc="43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dirty="0" smtClean="0" sz="900" spc="29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82392"/>
                </a:solidFill>
                <a:latin typeface="Arial"/>
                <a:cs typeface="Arial"/>
              </a:rPr>
              <a:t>k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114" y="7685221"/>
            <a:ext cx="4106759" cy="455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7808" marR="801004" indent="-425108">
              <a:lnSpc>
                <a:spcPts val="849"/>
              </a:lnSpc>
              <a:spcBef>
                <a:spcPts val="18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dirty="0" smtClean="0" sz="750" spc="295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29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10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109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255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   </a:t>
            </a:r>
            <a:r>
              <a:rPr dirty="0" smtClean="0" sz="750" spc="114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dirty="0" smtClean="0" sz="750" spc="13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endParaRPr sz="750">
              <a:latin typeface="Courier New"/>
              <a:cs typeface="Courier New"/>
            </a:endParaRPr>
          </a:p>
          <a:p>
            <a:pPr marL="437808" marR="801004">
              <a:lnSpc>
                <a:spcPts val="1145"/>
              </a:lnSpc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)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219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.R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TI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10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dirty="0" smtClean="0" sz="750" spc="10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34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861921" marR="14478">
              <a:lnSpc>
                <a:spcPct val="94401"/>
              </a:lnSpc>
            </a:pP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RD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243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dirty="0" smtClean="0" sz="750" spc="10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?r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!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,</a:t>
            </a:r>
            <a:r>
              <a:rPr dirty="0" smtClean="0" sz="750" spc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Ja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61921">
              <a:lnSpc>
                <a:spcPct val="94401"/>
              </a:lnSpc>
              <a:spcBef>
                <a:spcPts val="100"/>
              </a:spcBef>
            </a:pP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199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dirty="0" smtClean="0" sz="750" spc="393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RE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G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dirty="0" smtClean="0" sz="750" spc="164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sz="750" spc="154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OV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114" y="8131789"/>
            <a:ext cx="2257538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dirty="0" smtClean="0" sz="750" spc="19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379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WH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sz="750" spc="25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dirty="0" smtClean="0" sz="750" spc="379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2785" y="8129922"/>
            <a:ext cx="734609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,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-175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 spc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 spc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5930" y="8384902"/>
            <a:ext cx="708209" cy="47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15"/>
              </a:lnSpc>
              <a:spcBef>
                <a:spcPts val="65"/>
              </a:spcBef>
            </a:pPr>
            <a:r>
              <a:rPr dirty="0" smtClean="0" baseline="2942" sz="1500" spc="0">
                <a:solidFill>
                  <a:srgbClr val="7C7B86"/>
                </a:solidFill>
                <a:latin typeface="Courier New"/>
                <a:cs typeface="Courier New"/>
              </a:rPr>
              <a:t>Da</a:t>
            </a:r>
            <a:r>
              <a:rPr dirty="0" smtClean="0" baseline="2942" sz="1500" spc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dirty="0" smtClean="0" baseline="2942" sz="150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baseline="2942" sz="1500" spc="0">
                <a:solidFill>
                  <a:srgbClr val="696571"/>
                </a:solidFill>
                <a:latin typeface="Courier New"/>
                <a:cs typeface="Courier New"/>
              </a:rPr>
              <a:t>y</a:t>
            </a:r>
            <a:r>
              <a:rPr dirty="0" smtClean="0" baseline="2942" sz="1500" spc="98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3410" sz="1275" spc="0">
                <a:solidFill>
                  <a:srgbClr val="908D95"/>
                </a:solidFill>
                <a:latin typeface="Arial"/>
                <a:cs typeface="Arial"/>
              </a:rPr>
              <a:t>s</a:t>
            </a:r>
            <a:r>
              <a:rPr dirty="0" smtClean="0" baseline="3410" sz="1275" spc="0">
                <a:solidFill>
                  <a:srgbClr val="7C7B86"/>
                </a:solidFill>
                <a:latin typeface="Arial"/>
                <a:cs typeface="Arial"/>
              </a:rPr>
              <a:t>a</a:t>
            </a:r>
            <a:r>
              <a:rPr dirty="0" smtClean="0" baseline="3410" sz="1275" spc="0">
                <a:solidFill>
                  <a:srgbClr val="B2B1B9"/>
                </a:solidFill>
                <a:latin typeface="Arial"/>
                <a:cs typeface="Arial"/>
              </a:rPr>
              <a:t>1</a:t>
            </a:r>
            <a:r>
              <a:rPr dirty="0" smtClean="0" baseline="3410" sz="1275" spc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dirty="0" smtClean="0" baseline="3410" sz="1275" spc="0">
                <a:solidFill>
                  <a:srgbClr val="908D95"/>
                </a:solidFill>
                <a:latin typeface="Arial"/>
                <a:cs typeface="Arial"/>
              </a:rPr>
              <a:t>;:s</a:t>
            </a:r>
            <a:endParaRPr sz="850">
              <a:latin typeface="Arial"/>
              <a:cs typeface="Arial"/>
            </a:endParaRPr>
          </a:p>
          <a:p>
            <a:pPr marL="120103" marR="66047" algn="ctr">
              <a:lnSpc>
                <a:spcPts val="780"/>
              </a:lnSpc>
            </a:pP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ts val="835"/>
              </a:lnSpc>
              <a:spcBef>
                <a:spcPts val="2"/>
              </a:spcBef>
            </a:pP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ct val="94401"/>
              </a:lnSpc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201" y="8391990"/>
            <a:ext cx="1079081" cy="24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1574">
              <a:lnSpc>
                <a:spcPts val="1085"/>
              </a:lnSpc>
              <a:spcBef>
                <a:spcPts val="64"/>
              </a:spcBef>
            </a:pPr>
            <a:r>
              <a:rPr dirty="0" smtClean="0" baseline="2942" sz="1500" spc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dirty="0" smtClean="0" baseline="2942" sz="1500" spc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dirty="0" smtClean="0" baseline="2942" sz="1500" spc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dirty="0" smtClean="0" baseline="2942" sz="1500" spc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dirty="0" smtClean="0" baseline="2942" sz="1500" spc="164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dirty="0" smtClean="0" baseline="2942" sz="1500" spc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dirty="0" smtClean="0" baseline="2942" sz="1500" spc="0">
                <a:solidFill>
                  <a:srgbClr val="696571"/>
                </a:solidFill>
                <a:latin typeface="Courier New"/>
                <a:cs typeface="Courier New"/>
              </a:rPr>
              <a:t>at</a:t>
            </a:r>
            <a:r>
              <a:rPr dirty="0" smtClean="0" baseline="2942" sz="1500" spc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1000">
              <a:latin typeface="Courier New"/>
              <a:cs typeface="Courier New"/>
            </a:endParaRPr>
          </a:p>
          <a:p>
            <a:pPr marL="12700" marR="19240">
              <a:lnSpc>
                <a:spcPts val="750"/>
              </a:lnSpc>
            </a:pPr>
            <a:r>
              <a:rPr dirty="0" smtClean="0" baseline="7846" sz="1125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baseline="7846" sz="1125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dirty="0" smtClean="0" baseline="7846" sz="1125">
                <a:solidFill>
                  <a:srgbClr val="A09DA8"/>
                </a:solidFill>
                <a:latin typeface="Courier New"/>
                <a:cs typeface="Courier New"/>
              </a:rPr>
              <a:t>  </a:t>
            </a:r>
            <a:r>
              <a:rPr dirty="0" smtClean="0" baseline="7846" sz="1125" spc="209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dirty="0" smtClean="0" baseline="7846" sz="1125" spc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7846" sz="1125" spc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dirty="0" smtClean="0" baseline="7846" sz="1125" spc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baseline="7846" sz="1125" spc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dirty="0" smtClean="0" baseline="7846" sz="1125" spc="0">
                <a:solidFill>
                  <a:srgbClr val="A09DA8"/>
                </a:solidFill>
                <a:latin typeface="Courier New"/>
                <a:cs typeface="Courier New"/>
              </a:rPr>
              <a:t>9</a:t>
            </a:r>
            <a:r>
              <a:rPr dirty="0" smtClean="0" baseline="7846" sz="1125" spc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baseline="7846" sz="1125" spc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baseline="7846" sz="1125" spc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0318" y="8396523"/>
            <a:ext cx="529144" cy="460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5825"/>
              </a:lnSpc>
              <a:spcBef>
                <a:spcPts val="30"/>
              </a:spcBef>
            </a:pPr>
            <a:r>
              <a:rPr dirty="0" smtClean="0" sz="650">
                <a:solidFill>
                  <a:srgbClr val="908D95"/>
                </a:solidFill>
                <a:latin typeface="Times New Roman"/>
                <a:cs typeface="Times New Roman"/>
              </a:rPr>
              <a:t>M</a:t>
            </a:r>
            <a:r>
              <a:rPr dirty="0" smtClean="0" sz="650">
                <a:solidFill>
                  <a:srgbClr val="A09DA8"/>
                </a:solidFill>
                <a:latin typeface="Times New Roman"/>
                <a:cs typeface="Times New Roman"/>
              </a:rPr>
              <a:t>i</a:t>
            </a:r>
            <a:r>
              <a:rPr dirty="0" smtClean="0" sz="650">
                <a:solidFill>
                  <a:srgbClr val="7C7B86"/>
                </a:solidFill>
                <a:latin typeface="Times New Roman"/>
                <a:cs typeface="Times New Roman"/>
              </a:rPr>
              <a:t>p</a:t>
            </a:r>
            <a:r>
              <a:rPr dirty="0" smtClean="0" sz="650">
                <a:solidFill>
                  <a:srgbClr val="908D95"/>
                </a:solidFill>
                <a:latin typeface="Times New Roman"/>
                <a:cs typeface="Times New Roman"/>
              </a:rPr>
              <a:t>Oy</a:t>
            </a:r>
            <a:r>
              <a:rPr dirty="0" smtClean="0" sz="650">
                <a:solidFill>
                  <a:srgbClr val="7C7B86"/>
                </a:solidFill>
                <a:latin typeface="Times New Roman"/>
                <a:cs typeface="Times New Roman"/>
              </a:rPr>
              <a:t>5</a:t>
            </a:r>
            <a:r>
              <a:rPr dirty="0" smtClean="0" sz="650">
                <a:solidFill>
                  <a:srgbClr val="908D95"/>
                </a:solidFill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  <a:p>
            <a:pPr marL="19785">
              <a:lnSpc>
                <a:spcPct val="94401"/>
              </a:lnSpc>
              <a:spcBef>
                <a:spcPts val="18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baseline="3923" sz="1125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dirty="0" smtClean="0" baseline="3923" sz="1125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dirty="0" smtClean="0" baseline="3923" sz="1125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ct val="94401"/>
              </a:lnSpc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6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dirty="0" smtClean="0" sz="75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0201" y="8619020"/>
            <a:ext cx="274079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5309" y="8619020"/>
            <a:ext cx="642506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>
              <a:lnSpc>
                <a:spcPct val="94401"/>
              </a:lnSpc>
              <a:spcBef>
                <a:spcPts val="45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dirty="0" smtClean="0" sz="75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dirty="0" smtClean="0" sz="75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dirty="0" smtClean="0" sz="75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695703"/>
            <a:ext cx="5939790" cy="6360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358292"/>
            <a:ext cx="1394485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9" b="1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dirty="0" smtClean="0" sz="1350" spc="-44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Func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38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5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4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364" y="5609834"/>
            <a:ext cx="3315838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dirty="0" smtClean="0" sz="1000" spc="-22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-4" b="1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dirty="0" smtClean="0" sz="1000" spc="9" b="1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dirty="0" smtClean="0" sz="1000" spc="4" b="1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dirty="0" smtClean="0" sz="1000" spc="-36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14" b="1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dirty="0" smtClean="0" sz="1000" spc="-14" b="1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pic</a:t>
            </a:r>
            <a:r>
              <a:rPr dirty="0" smtClean="0" sz="1000" spc="4" b="1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l</a:t>
            </a:r>
            <a:r>
              <a:rPr dirty="0" smtClean="0" sz="1000" spc="-34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dirty="0" smtClean="0" sz="1000" spc="14" b="1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dirty="0" smtClean="0" sz="1000" spc="14" b="1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dirty="0" smtClean="0" sz="1000" spc="-16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per</a:t>
            </a:r>
            <a:r>
              <a:rPr dirty="0" smtClean="0" sz="1000" spc="-20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-4" b="1">
                <a:solidFill>
                  <a:srgbClr val="000081"/>
                </a:solidFill>
                <a:latin typeface="Arial"/>
                <a:cs typeface="Arial"/>
              </a:rPr>
              <a:t>V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dirty="0" smtClean="0" sz="1000" spc="9" b="1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dirty="0" smtClean="0" sz="1000" spc="-26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Q</a:t>
            </a:r>
            <a:r>
              <a:rPr dirty="0" smtClean="0" sz="1000" spc="4" b="1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dirty="0" smtClean="0" sz="1000" spc="4" b="1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dirty="0" smtClean="0" sz="1000" spc="-28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on</a:t>
            </a:r>
            <a:r>
              <a:rPr dirty="0" smtClean="0" sz="1000" spc="-7" b="1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dirty="0" smtClean="0" sz="1000" spc="4" b="1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dirty="0" smtClean="0" sz="1000" spc="-4" b="1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_</a:t>
            </a:r>
            <a:r>
              <a:rPr dirty="0" smtClean="0" sz="1000" spc="9" b="1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dirty="0" smtClean="0" sz="1000" spc="0" b="1">
                <a:solidFill>
                  <a:srgbClr val="000081"/>
                </a:solidFill>
                <a:latin typeface="Arial"/>
                <a:cs typeface="Arial"/>
              </a:rPr>
              <a:t>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63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904" y="4295346"/>
            <a:ext cx="1580058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S</a:t>
            </a:r>
            <a:r>
              <a:rPr dirty="0" smtClean="0" sz="2600" spc="4" b="1">
                <a:latin typeface="Times New Roman"/>
                <a:cs typeface="Times New Roman"/>
              </a:rPr>
              <a:t>u</a:t>
            </a:r>
            <a:r>
              <a:rPr dirty="0" smtClean="0" sz="2600" spc="0" b="1">
                <a:latin typeface="Times New Roman"/>
                <a:cs typeface="Times New Roman"/>
              </a:rPr>
              <a:t>bst</a:t>
            </a:r>
            <a:r>
              <a:rPr dirty="0" smtClean="0" sz="2600" spc="-9" b="1"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latin typeface="Times New Roman"/>
                <a:cs typeface="Times New Roman"/>
              </a:rPr>
              <a:t>i</a:t>
            </a:r>
            <a:r>
              <a:rPr dirty="0" smtClean="0" sz="2600" spc="-14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gs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2633" y="4295346"/>
            <a:ext cx="374487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a</a:t>
            </a:r>
            <a:r>
              <a:rPr dirty="0" smtClean="0" sz="2600" spc="4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d</a:t>
            </a:r>
            <a:r>
              <a:rPr dirty="0" smtClean="0" sz="2600" spc="-9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Pos</a:t>
            </a:r>
            <a:r>
              <a:rPr dirty="0" smtClean="0" sz="2600" spc="-9" b="1"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latin typeface="Times New Roman"/>
                <a:cs typeface="Times New Roman"/>
              </a:rPr>
              <a:t>tioni</a:t>
            </a:r>
            <a:r>
              <a:rPr dirty="0" smtClean="0" sz="2600" spc="-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g</a:t>
            </a:r>
            <a:r>
              <a:rPr dirty="0" smtClean="0" sz="2600" spc="-4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Fu</a:t>
            </a:r>
            <a:r>
              <a:rPr dirty="0" smtClean="0" sz="2600" spc="-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ct</a:t>
            </a:r>
            <a:r>
              <a:rPr dirty="0" smtClean="0" sz="2600" spc="-9" b="1"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latin typeface="Times New Roman"/>
                <a:cs typeface="Times New Roman"/>
              </a:rPr>
              <a:t>o</a:t>
            </a:r>
            <a:r>
              <a:rPr dirty="0" smtClean="0" sz="2600" spc="9" b="1"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1505838"/>
            <a:ext cx="5939790" cy="6925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117500"/>
            <a:ext cx="3147603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ubs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ngs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and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sitio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ng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un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25236" y="9324109"/>
            <a:ext cx="1482436" cy="2078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195945" y="8797636"/>
            <a:ext cx="339436" cy="1177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195945" y="8084127"/>
            <a:ext cx="325581" cy="1177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983672" y="7710054"/>
            <a:ext cx="3158836" cy="1316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983672" y="7342909"/>
            <a:ext cx="5728854" cy="2355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286000" y="6650181"/>
            <a:ext cx="339436" cy="1177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286000" y="5853545"/>
            <a:ext cx="339436" cy="1177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286000" y="5140036"/>
            <a:ext cx="325581" cy="1177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97527" y="4731327"/>
            <a:ext cx="976745" cy="1385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90600" y="4461163"/>
            <a:ext cx="4052454" cy="145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445327" y="3671454"/>
            <a:ext cx="380999" cy="1316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90600" y="2064327"/>
            <a:ext cx="4114799" cy="4087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2376054" y="1094509"/>
            <a:ext cx="1018309" cy="8520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496290" y="8340436"/>
            <a:ext cx="1773381" cy="3325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357745" y="6892636"/>
            <a:ext cx="2244436" cy="3255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233054" y="6109854"/>
            <a:ext cx="249381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440872" y="5320145"/>
            <a:ext cx="2092036" cy="415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260763" y="3879272"/>
            <a:ext cx="2826327" cy="443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260763" y="2964872"/>
            <a:ext cx="2410690" cy="443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 h="0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70281" y="1083735"/>
            <a:ext cx="702999" cy="86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3551"/>
              </a:lnSpc>
              <a:spcBef>
                <a:spcPts val="35"/>
              </a:spcBef>
            </a:pPr>
            <a:r>
              <a:rPr dirty="0" smtClean="0" sz="850">
                <a:solidFill>
                  <a:srgbClr val="74707B"/>
                </a:solidFill>
                <a:latin typeface="Courier New"/>
                <a:cs typeface="Courier New"/>
              </a:rPr>
              <a:t>Ha</a:t>
            </a:r>
            <a:r>
              <a:rPr dirty="0" smtClean="0" sz="85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sz="850">
                <a:solidFill>
                  <a:srgbClr val="575365"/>
                </a:solidFill>
                <a:latin typeface="Courier New"/>
                <a:cs typeface="Courier New"/>
              </a:rPr>
              <a:t>e:</a:t>
            </a:r>
            <a:r>
              <a:rPr dirty="0" smtClean="0" sz="85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sz="85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85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J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La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rk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Rei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ll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y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h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y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h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k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g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0045" y="1082159"/>
            <a:ext cx="159247" cy="874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557" marR="8368" algn="ctr">
              <a:lnSpc>
                <a:spcPct val="95825"/>
              </a:lnSpc>
              <a:spcBef>
                <a:spcPts val="5"/>
              </a:spcBef>
            </a:pPr>
            <a:r>
              <a:rPr dirty="0" smtClean="0" sz="800" spc="0">
                <a:solidFill>
                  <a:srgbClr val="FE8E95"/>
                </a:solidFill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ts val="940"/>
              </a:lnSpc>
              <a:spcBef>
                <a:spcPts val="47"/>
              </a:spcBef>
            </a:pPr>
            <a:r>
              <a:rPr dirty="0" smtClean="0" sz="850" spc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462" marR="8273" algn="ctr">
              <a:lnSpc>
                <a:spcPct val="95825"/>
              </a:lnSpc>
              <a:spcBef>
                <a:spcPts val="2"/>
              </a:spcBef>
            </a:pPr>
            <a:r>
              <a:rPr dirty="0" smtClean="0" sz="800" spc="0">
                <a:solidFill>
                  <a:srgbClr val="FE8E95"/>
                </a:solidFill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ts val="925"/>
              </a:lnSpc>
              <a:spcBef>
                <a:spcPts val="46"/>
              </a:spcBef>
            </a:pPr>
            <a:r>
              <a:rPr dirty="0" smtClean="0" sz="850" spc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</a:pPr>
            <a:r>
              <a:rPr dirty="0" smtClean="0" sz="850" spc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94401"/>
              </a:lnSpc>
              <a:spcBef>
                <a:spcPts val="5"/>
              </a:spcBef>
            </a:pPr>
            <a:r>
              <a:rPr dirty="0" smtClean="0" sz="950">
                <a:solidFill>
                  <a:srgbClr val="FE8E95"/>
                </a:solidFill>
                <a:latin typeface="Courier New"/>
                <a:cs typeface="Courier New"/>
              </a:rPr>
              <a:t>!</a:t>
            </a:r>
            <a:r>
              <a:rPr dirty="0" smtClean="0" sz="950">
                <a:solidFill>
                  <a:srgbClr val="FE8E95"/>
                </a:solidFill>
                <a:latin typeface="Courier New"/>
                <a:cs typeface="Courier New"/>
              </a:rPr>
              <a:t>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4827" y="2050568"/>
            <a:ext cx="4145880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-95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74707B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d</a:t>
            </a:r>
            <a:r>
              <a:rPr dirty="0" smtClean="0" sz="1000" spc="18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w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ll</a:t>
            </a:r>
            <a:r>
              <a:rPr dirty="0" smtClean="0" sz="1000" spc="5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tr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dirty="0" smtClean="0" sz="1000" spc="-4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ff</a:t>
            </a:r>
            <a:r>
              <a:rPr dirty="0" smtClean="0" sz="1000" spc="-82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ny</a:t>
            </a:r>
            <a:r>
              <a:rPr dirty="0" smtClean="0" sz="1000" spc="-92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pa</a:t>
            </a:r>
            <a:r>
              <a:rPr dirty="0" smtClean="0" sz="1000" spc="0">
                <a:solidFill>
                  <a:srgbClr val="74707B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dirty="0" smtClean="0" sz="1000" spc="82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be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f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5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d</a:t>
            </a:r>
            <a:r>
              <a:rPr dirty="0" smtClean="0" sz="1000" spc="-94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ft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1000" spc="-59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-33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L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1D131D"/>
                </a:solidFill>
                <a:latin typeface="Arial"/>
                <a:cs typeface="Arial"/>
              </a:rPr>
              <a:t>_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74707B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A8A7AE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1754" y="2322037"/>
            <a:ext cx="316072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H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RA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S</a:t>
            </a:r>
            <a:r>
              <a:rPr dirty="0" smtClean="0" sz="950" spc="145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d</a:t>
            </a:r>
            <a:r>
              <a:rPr dirty="0" smtClean="0" sz="950" spc="107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CH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RA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R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_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NGT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H</a:t>
            </a:r>
            <a:r>
              <a:rPr dirty="0" smtClean="0" sz="950" spc="258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q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u</a:t>
            </a:r>
            <a:r>
              <a:rPr dirty="0" smtClean="0" sz="950" spc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v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l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en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5772" y="3016444"/>
            <a:ext cx="2398522" cy="38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ct val="94401"/>
              </a:lnSpc>
              <a:spcBef>
                <a:spcPts val="30"/>
              </a:spcBef>
            </a:pP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850" spc="166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rst</a:t>
            </a:r>
            <a:r>
              <a:rPr dirty="0" smtClean="0" sz="850" spc="84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80"/>
              </a:lnSpc>
              <a:spcBef>
                <a:spcPts val="49"/>
              </a:spcBef>
            </a:pP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>
                <a:solidFill>
                  <a:srgbClr val="FE5E69"/>
                </a:solidFill>
                <a:latin typeface="Courier New"/>
                <a:cs typeface="Courier New"/>
              </a:rPr>
              <a:t>:iA</a:t>
            </a:r>
            <a:r>
              <a:rPr dirty="0" smtClean="0" baseline="3461" sz="1275">
                <a:solidFill>
                  <a:srgbClr val="FE797F"/>
                </a:solidFill>
                <a:latin typeface="Courier New"/>
                <a:cs typeface="Courier New"/>
              </a:rPr>
              <a:t>R.</a:t>
            </a:r>
            <a:r>
              <a:rPr dirty="0" smtClean="0" baseline="2948" sz="1275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>
                <a:solidFill>
                  <a:srgbClr val="FE797F"/>
                </a:solidFill>
                <a:latin typeface="Courier New"/>
                <a:cs typeface="Courier New"/>
              </a:rPr>
              <a:t>T</a:t>
            </a:r>
            <a:r>
              <a:rPr dirty="0" smtClean="0" baseline="3461" sz="1275">
                <a:solidFill>
                  <a:srgbClr val="FE5E69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S</a:t>
            </a:r>
            <a:r>
              <a:rPr dirty="0" smtClean="0" baseline="3461" sz="1275">
                <a:solidFill>
                  <a:srgbClr val="A8A7AE"/>
                </a:solidFill>
                <a:latin typeface="Courier New"/>
                <a:cs typeface="Courier New"/>
              </a:rPr>
              <a:t>(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dirty="0" smtClean="0" baseline="2948" sz="1275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2948" sz="1275">
                <a:solidFill>
                  <a:srgbClr val="8A8992"/>
                </a:solidFill>
                <a:latin typeface="Segoe UI"/>
                <a:cs typeface="Segoe UI"/>
              </a:rPr>
              <a:t>�</a:t>
            </a:r>
            <a:r>
              <a:rPr dirty="0" smtClean="0" baseline="2948" sz="1275">
                <a:solidFill>
                  <a:srgbClr val="8A8992"/>
                </a:solidFill>
                <a:latin typeface="Segoe UI"/>
                <a:cs typeface="Segoe UI"/>
              </a:rPr>
              <a:t> </a:t>
            </a:r>
            <a:r>
              <a:rPr dirty="0" smtClean="0" baseline="2948" sz="1275" spc="79">
                <a:solidFill>
                  <a:srgbClr val="8A8992"/>
                </a:solidFill>
                <a:latin typeface="Segoe UI"/>
                <a:cs typeface="Segoe UI"/>
              </a:rPr>
              <a:t> 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dirty="0" smtClean="0" baseline="3461" sz="1275" spc="25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baseline="3461" sz="1275" spc="45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 spc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dirty="0" smtClean="0" baseline="3461" sz="1275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ngt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h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</a:pP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dirty="0" smtClean="0" sz="850" spc="55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850" spc="10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 spc="3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10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9554" y="3656834"/>
            <a:ext cx="40969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6665FE"/>
                </a:solidFill>
                <a:latin typeface="Times New Roman"/>
                <a:cs typeface="Times New Roman"/>
              </a:rPr>
              <a:t>Query</a:t>
            </a:r>
            <a:r>
              <a:rPr dirty="0" smtClean="0" sz="900">
                <a:solidFill>
                  <a:srgbClr val="6665FE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772" y="3936258"/>
            <a:ext cx="2737959" cy="386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ts val="1015"/>
              </a:lnSpc>
              <a:spcBef>
                <a:spcPts val="50"/>
              </a:spcBef>
            </a:pPr>
            <a:r>
              <a:rPr dirty="0" smtClean="0" sz="85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sz="85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sz="85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dirty="0" smtClean="0" sz="85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sz="85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85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sz="850" spc="89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F</a:t>
            </a:r>
            <a:r>
              <a:rPr dirty="0" smtClean="0" sz="850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850" spc="84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15"/>
              </a:lnSpc>
            </a:pP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>
                <a:solidFill>
                  <a:srgbClr val="FE797F"/>
                </a:solidFill>
                <a:latin typeface="Courier New"/>
                <a:cs typeface="Courier New"/>
              </a:rPr>
              <a:t>:iA.RA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>
                <a:solidFill>
                  <a:srgbClr val="FE5E69"/>
                </a:solidFill>
                <a:latin typeface="Courier New"/>
                <a:cs typeface="Courier New"/>
              </a:rPr>
              <a:t>TE</a:t>
            </a:r>
            <a:r>
              <a:rPr dirty="0" smtClean="0" baseline="3461" sz="1275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dirty="0" smtClean="0" baseline="3461" sz="1275">
                <a:solidFill>
                  <a:srgbClr val="FE2B3A"/>
                </a:solidFill>
                <a:latin typeface="Courier New"/>
                <a:cs typeface="Courier New"/>
              </a:rPr>
              <a:t>_</a:t>
            </a:r>
            <a:r>
              <a:rPr dirty="0" smtClean="0" baseline="3461" sz="1275">
                <a:solidFill>
                  <a:srgbClr val="FE5E69"/>
                </a:solidFill>
                <a:latin typeface="Courier New"/>
                <a:cs typeface="Courier New"/>
              </a:rPr>
              <a:t>L</a:t>
            </a:r>
            <a:r>
              <a:rPr dirty="0" smtClean="0" baseline="3461" sz="1275">
                <a:solidFill>
                  <a:srgbClr val="CC7374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ng</a:t>
            </a:r>
            <a:r>
              <a:rPr dirty="0" smtClean="0" baseline="2948" sz="1275">
                <a:solidFill>
                  <a:srgbClr val="FE797F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FE8E95"/>
                </a:solidFill>
                <a:latin typeface="Courier New"/>
                <a:cs typeface="Courier New"/>
              </a:rPr>
              <a:t>h</a:t>
            </a:r>
            <a:r>
              <a:rPr dirty="0" smtClean="0" baseline="3461" sz="1275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dirty="0" smtClean="0" baseline="2948" sz="1275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i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rs</a:t>
            </a:r>
            <a:r>
              <a:rPr dirty="0" smtClean="0" baseline="2948" sz="1275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dirty="0" smtClean="0" baseline="3461" sz="1275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dirty="0" smtClean="0" baseline="3461" sz="1275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am</a:t>
            </a:r>
            <a:r>
              <a:rPr dirty="0" smtClean="0" baseline="3461" sz="1275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dirty="0" smtClean="0" baseline="3461" sz="1275" spc="25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dirty="0" smtClean="0" baseline="3461" sz="1275" spc="10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baseline="3461" sz="1275" spc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baseline="3461" sz="1275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g</a:t>
            </a:r>
            <a:r>
              <a:rPr dirty="0" smtClean="0" baseline="3461" sz="1275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  <a:spcBef>
                <a:spcPts val="24"/>
              </a:spcBef>
            </a:pP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R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dirty="0" smtClean="0" sz="850" spc="55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4707B"/>
                </a:solidFill>
                <a:latin typeface="Arial"/>
                <a:cs typeface="Arial"/>
              </a:rPr>
              <a:t>Em</a:t>
            </a:r>
            <a:r>
              <a:rPr dirty="0" smtClean="0" sz="700" spc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dirty="0" smtClean="0" sz="700" spc="192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850" spc="3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10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sz="850" spc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: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dirty="0" smtClean="0" sz="850" spc="0">
                <a:solidFill>
                  <a:srgbClr val="74707B"/>
                </a:solidFill>
                <a:latin typeface="Courier New"/>
                <a:cs typeface="Courier New"/>
              </a:rPr>
              <a:t>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4827" y="4440477"/>
            <a:ext cx="4083597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12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two</a:t>
            </a:r>
            <a:r>
              <a:rPr dirty="0" smtClean="0" sz="1000" spc="-36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es</a:t>
            </a:r>
            <a:r>
              <a:rPr dirty="0" smtClean="0" sz="1000" spc="-4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wi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ll</a:t>
            </a:r>
            <a:r>
              <a:rPr dirty="0" smtClean="0" sz="1000" spc="-91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g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dirty="0" smtClean="0" sz="1000" spc="-87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u</a:t>
            </a:r>
            <a:r>
              <a:rPr dirty="0" smtClean="0" sz="1000" spc="-92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-33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M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1000" spc="68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EX</a:t>
            </a:r>
            <a:r>
              <a:rPr dirty="0" smtClean="0" sz="1000" spc="-4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dirty="0" smtClean="0" sz="1000" spc="-33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swe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1000" spc="-4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dirty="0" smtClean="0" sz="1000" spc="-86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i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1000" spc="-4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y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u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dirty="0" smtClean="0" sz="1000" spc="-101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p</a:t>
            </a:r>
            <a:r>
              <a:rPr dirty="0" smtClean="0" sz="100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100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1754" y="4725800"/>
            <a:ext cx="10062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O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12128A"/>
                </a:solidFill>
                <a:latin typeface="Arial"/>
                <a:cs typeface="Arial"/>
              </a:rPr>
              <a:t>_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LE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N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G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950" spc="0">
                <a:solidFill>
                  <a:srgbClr val="2B2794"/>
                </a:solidFill>
                <a:latin typeface="Arial"/>
                <a:cs typeface="Arial"/>
              </a:rPr>
              <a:t>H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0227" y="5120179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Q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ry</a:t>
            </a:r>
            <a:r>
              <a:rPr dirty="0" smtClean="0" sz="800" spc="35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8954" y="5381984"/>
            <a:ext cx="2022193" cy="343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ELE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750" spc="166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rs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750" spc="121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am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dirty="0" smtClean="0" baseline="3923" sz="1125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dirty="0" smtClean="0" baseline="3341" sz="1125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..RA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FE4650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FE46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>
                <a:solidFill>
                  <a:srgbClr val="443D50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Na</a:t>
            </a: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20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63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1D131D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ct val="94401"/>
              </a:lnSpc>
            </a:pP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750" spc="138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750" spc="62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sz="750" spc="63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63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b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227" y="5833688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Q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u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ry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136" y="6087089"/>
            <a:ext cx="2444757" cy="3381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341" sz="1125">
                <a:solidFill>
                  <a:srgbClr val="443D50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94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ir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121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65"/>
              </a:lnSpc>
            </a:pPr>
            <a:r>
              <a:rPr dirty="0" smtClean="0" baseline="3923" sz="1125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FE4650"/>
                </a:solidFill>
                <a:latin typeface="Courier New"/>
                <a:cs typeface="Courier New"/>
              </a:rPr>
              <a:t>:iA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RA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FE4650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dirty="0" smtClean="0" baseline="3341" sz="1125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>
                <a:solidFill>
                  <a:srgbClr val="FE5E69"/>
                </a:solidFill>
                <a:latin typeface="Segoe UI"/>
                <a:cs typeface="Segoe UI"/>
              </a:rPr>
              <a:t>  </a:t>
            </a:r>
            <a:r>
              <a:rPr dirty="0" smtClean="0" baseline="3341" sz="1125" spc="-69">
                <a:solidFill>
                  <a:srgbClr val="FE5E69"/>
                </a:solidFill>
                <a:latin typeface="Segoe UI"/>
                <a:cs typeface="Segoe UI"/>
              </a:rPr>
              <a:t> </a:t>
            </a:r>
            <a:r>
              <a:rPr dirty="0" smtClean="0" baseline="3923" sz="1125" spc="0">
                <a:solidFill>
                  <a:srgbClr val="FE4650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B5323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FE797F"/>
                </a:solidFill>
                <a:latin typeface="Courier New"/>
                <a:cs typeface="Courier New"/>
              </a:rPr>
              <a:t>ng</a:t>
            </a:r>
            <a:r>
              <a:rPr dirty="0" smtClean="0" baseline="3341" sz="1125" spc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rst</a:t>
            </a:r>
            <a:r>
              <a:rPr dirty="0" smtClean="0" baseline="3923" sz="1125" spc="39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20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17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ts val="775"/>
              </a:lnSpc>
            </a:pP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84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117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FE181D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71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235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;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    </a:t>
            </a:r>
            <a:r>
              <a:rPr dirty="0" smtClean="0" baseline="3923" sz="1125" spc="9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1D131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0227" y="6630324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Q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u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ry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899" y="6878275"/>
            <a:ext cx="2202507" cy="233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789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750" spc="166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rst</a:t>
            </a:r>
            <a:r>
              <a:rPr dirty="0" smtClean="0" sz="750" spc="125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dirty="0" smtClean="0" baseline="3923" sz="1125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94">
                <a:solidFill>
                  <a:srgbClr val="FE5E69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FE2B3A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FE46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FE5E69"/>
                </a:solidFill>
                <a:latin typeface="Courier New"/>
                <a:cs typeface="Courier New"/>
              </a:rPr>
              <a:t>ng</a:t>
            </a:r>
            <a:r>
              <a:rPr dirty="0" smtClean="0" baseline="3923" sz="1125" spc="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94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204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63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 spc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ng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899" y="7083447"/>
            <a:ext cx="1279181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F</a:t>
            </a:r>
            <a:r>
              <a:rPr dirty="0" smtClean="0" sz="700" spc="0">
                <a:solidFill>
                  <a:srgbClr val="575365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74707B"/>
                </a:solidFill>
                <a:latin typeface="Times New Roman"/>
                <a:cs typeface="Times New Roman"/>
              </a:rPr>
              <a:t>O</a:t>
            </a:r>
            <a:r>
              <a:rPr dirty="0" smtClean="0" sz="700" spc="0">
                <a:solidFill>
                  <a:srgbClr val="74707B"/>
                </a:solidFill>
                <a:latin typeface="Times New Roman"/>
                <a:cs typeface="Times New Roman"/>
              </a:rPr>
              <a:t>M</a:t>
            </a:r>
            <a:r>
              <a:rPr dirty="0" smtClean="0" sz="700" spc="0">
                <a:solidFill>
                  <a:srgbClr val="74707B"/>
                </a:solidFill>
                <a:latin typeface="Times New Roman"/>
                <a:cs typeface="Times New Roman"/>
              </a:rPr>
              <a:t>  </a:t>
            </a:r>
            <a:r>
              <a:rPr dirty="0" smtClean="0" sz="700" spc="2">
                <a:solidFill>
                  <a:srgbClr val="74707B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0">
                <a:solidFill>
                  <a:srgbClr val="965468"/>
                </a:solidFill>
                <a:latin typeface="Times New Roman"/>
                <a:cs typeface="Times New Roman"/>
              </a:rPr>
              <a:t>in</a:t>
            </a:r>
            <a:r>
              <a:rPr dirty="0" smtClean="0" sz="700" spc="0">
                <a:solidFill>
                  <a:srgbClr val="965468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148">
                <a:solidFill>
                  <a:srgbClr val="965468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74707B"/>
                </a:solidFill>
                <a:latin typeface="Times New Roman"/>
                <a:cs typeface="Times New Roman"/>
              </a:rPr>
              <a:t>l</a:t>
            </a:r>
            <a:r>
              <a:rPr dirty="0" smtClean="0" sz="700" spc="0">
                <a:solidFill>
                  <a:srgbClr val="8A8992"/>
                </a:solidFill>
                <a:latin typeface="Times New Roman"/>
                <a:cs typeface="Times New Roman"/>
              </a:rPr>
              <a:t>o</a:t>
            </a:r>
            <a:r>
              <a:rPr dirty="0" smtClean="0" sz="700" spc="266">
                <a:solidFill>
                  <a:srgbClr val="8A8992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58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75365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575365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74707B"/>
                </a:solidFill>
                <a:latin typeface="Times New Roman"/>
                <a:cs typeface="Times New Roman"/>
              </a:rPr>
              <a:t>b</a:t>
            </a:r>
            <a:r>
              <a:rPr dirty="0" smtClean="0" sz="700" spc="0">
                <a:solidFill>
                  <a:srgbClr val="575365"/>
                </a:solidFill>
                <a:latin typeface="Times New Roman"/>
                <a:cs typeface="Times New Roman"/>
              </a:rPr>
              <a:t>l</a:t>
            </a:r>
            <a:r>
              <a:rPr dirty="0" smtClean="0" sz="700" spc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-119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2A2835"/>
                </a:solidFill>
                <a:latin typeface="Times New Roman"/>
                <a:cs typeface="Times New Roman"/>
              </a:rPr>
              <a:t>-</a:t>
            </a:r>
            <a:r>
              <a:rPr dirty="0" smtClean="0" sz="700" spc="-119">
                <a:solidFill>
                  <a:srgbClr val="2A2835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75365"/>
                </a:solidFill>
                <a:latin typeface="Times New Roman"/>
                <a:cs typeface="Times New Roman"/>
              </a:rPr>
              <a:t>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899" y="7333819"/>
            <a:ext cx="5756417" cy="263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Y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u</a:t>
            </a:r>
            <a:r>
              <a:rPr dirty="0" smtClean="0" sz="850" spc="-11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850" spc="19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so</a:t>
            </a:r>
            <a:r>
              <a:rPr dirty="0" smtClean="0" sz="850" spc="-2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se</a:t>
            </a:r>
            <a:r>
              <a:rPr dirty="0" smtClean="0" sz="850" spc="-25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48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850" spc="39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dirty="0" smtClean="0" sz="850" spc="-46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74707B"/>
                </a:solidFill>
                <a:latin typeface="Arial"/>
                <a:cs typeface="Arial"/>
              </a:rPr>
              <a:t>.</a:t>
            </a:r>
            <a:r>
              <a:rPr dirty="0" smtClean="0" sz="850" spc="-22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D131D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9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53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dirty="0" smtClean="0" sz="850" spc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-37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dirty="0" smtClean="0" sz="850" spc="-5">
                <a:solidFill>
                  <a:srgbClr val="451C3A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48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-35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x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dirty="0" smtClean="0" sz="850" spc="11">
                <a:solidFill>
                  <a:srgbClr val="191F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dirty="0" smtClean="0" sz="850" spc="11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!</a:t>
            </a:r>
            <a:r>
              <a:rPr dirty="0" smtClean="0" sz="850" spc="34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Q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ue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ry</a:t>
            </a:r>
            <a:r>
              <a:rPr dirty="0" smtClean="0" sz="850" spc="6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2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d</a:t>
            </a:r>
            <a:r>
              <a:rPr dirty="0" smtClean="0" sz="850" spc="25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  <a:p>
            <a:pPr marL="12700" marR="16002">
              <a:lnSpc>
                <a:spcPct val="95825"/>
              </a:lnSpc>
              <a:spcBef>
                <a:spcPts val="7"/>
              </a:spcBef>
            </a:pP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ar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sz="850" spc="-45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I</a:t>
            </a:r>
            <a:r>
              <a:rPr dirty="0" smtClean="0" sz="850" spc="1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an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da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43D50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575365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899" y="7700964"/>
            <a:ext cx="3186383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e</a:t>
            </a:r>
            <a:r>
              <a:rPr dirty="0" smtClean="0" sz="850" spc="44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2128A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M</a:t>
            </a:r>
            <a:r>
              <a:rPr dirty="0" smtClean="0" sz="850" spc="78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an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d</a:t>
            </a:r>
            <a:r>
              <a:rPr dirty="0" smtClean="0" sz="850" spc="23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s</a:t>
            </a:r>
            <a:r>
              <a:rPr dirty="0" smtClean="0" sz="850" spc="89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bo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h</a:t>
            </a:r>
            <a:r>
              <a:rPr dirty="0" smtClean="0" sz="850" spc="89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ad</a:t>
            </a:r>
            <a:r>
              <a:rPr dirty="0" smtClean="0" sz="850" spc="0">
                <a:solidFill>
                  <a:srgbClr val="1D4DB1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g</a:t>
            </a:r>
            <a:r>
              <a:rPr dirty="0" smtClean="0" sz="850" spc="89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d</a:t>
            </a:r>
            <a:r>
              <a:rPr dirty="0" smtClean="0" sz="850" spc="82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ili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ng</a:t>
            </a:r>
            <a:r>
              <a:rPr dirty="0" smtClean="0" sz="850" spc="34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pa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B2794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0172" y="8064270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Q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u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e</a:t>
            </a:r>
            <a:r>
              <a:rPr dirty="0" smtClean="0" sz="800" spc="0">
                <a:solidFill>
                  <a:srgbClr val="4F4CFE"/>
                </a:solidFill>
                <a:latin typeface="Arial"/>
                <a:cs typeface="Arial"/>
              </a:rPr>
              <a:t>ry</a:t>
            </a:r>
            <a:r>
              <a:rPr dirty="0" smtClean="0" sz="800" spc="35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299" y="8326075"/>
            <a:ext cx="1715525" cy="3297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716">
              <a:lnSpc>
                <a:spcPct val="94401"/>
              </a:lnSpc>
              <a:spcBef>
                <a:spcPts val="35"/>
              </a:spcBef>
            </a:pP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dirty="0" smtClean="0" sz="750" spc="166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as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sz="750" spc="85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05"/>
              </a:lnSpc>
              <a:spcBef>
                <a:spcPts val="40"/>
              </a:spcBef>
            </a:pPr>
            <a:r>
              <a:rPr dirty="0" smtClean="0" baseline="4203" sz="105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>
                <a:solidFill>
                  <a:srgbClr val="FE5E69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>
                <a:solidFill>
                  <a:srgbClr val="FE5E69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>
                <a:solidFill>
                  <a:srgbClr val="FE8E95"/>
                </a:solidFill>
                <a:latin typeface="Courier New"/>
                <a:cs typeface="Courier New"/>
              </a:rPr>
              <a:t>rn</a:t>
            </a:r>
            <a:r>
              <a:rPr dirty="0" smtClean="0" baseline="4203" sz="105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4203" sz="105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125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4459" sz="975" spc="0">
                <a:solidFill>
                  <a:srgbClr val="74707B"/>
                </a:solidFill>
                <a:latin typeface="Arial"/>
                <a:cs typeface="Arial"/>
              </a:rPr>
              <a:t>N</a:t>
            </a:r>
            <a:r>
              <a:rPr dirty="0" smtClean="0" baseline="4459" sz="975" spc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dirty="0" smtClean="0" baseline="4459" sz="975" spc="0">
                <a:solidFill>
                  <a:srgbClr val="74707B"/>
                </a:solidFill>
                <a:latin typeface="Arial"/>
                <a:cs typeface="Arial"/>
              </a:rPr>
              <a:t>m</a:t>
            </a:r>
            <a:r>
              <a:rPr dirty="0" smtClean="0" baseline="4459" sz="975" spc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dirty="0" smtClean="0" baseline="4459" sz="975" spc="0">
                <a:solidFill>
                  <a:srgbClr val="8A8992"/>
                </a:solidFill>
                <a:latin typeface="Arial"/>
                <a:cs typeface="Arial"/>
              </a:rPr>
              <a:t>)</a:t>
            </a:r>
            <a:r>
              <a:rPr dirty="0" smtClean="0" baseline="4459" sz="975" spc="0">
                <a:solidFill>
                  <a:srgbClr val="8A8992"/>
                </a:solidFill>
                <a:latin typeface="Arial"/>
                <a:cs typeface="Arial"/>
              </a:rPr>
              <a:t>   </a:t>
            </a:r>
            <a:r>
              <a:rPr dirty="0" smtClean="0" baseline="4459" sz="975" spc="-64">
                <a:solidFill>
                  <a:srgbClr val="8A8992"/>
                </a:solidFill>
                <a:latin typeface="Arial"/>
                <a:cs typeface="Arial"/>
              </a:rPr>
              <a:t> </a:t>
            </a:r>
            <a:r>
              <a:rPr dirty="0" smtClean="0" baseline="4203" sz="1050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204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dirty="0" smtClean="0" baseline="4203" sz="1050" spc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0">
                <a:solidFill>
                  <a:srgbClr val="74707B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dirty="0" smtClean="0" baseline="4203" sz="1050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3716">
              <a:lnSpc>
                <a:spcPts val="835"/>
              </a:lnSpc>
              <a:spcBef>
                <a:spcPts val="1"/>
              </a:spcBef>
            </a:pP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84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117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2A2835"/>
                </a:solidFill>
                <a:latin typeface="Courier New"/>
                <a:cs typeface="Courier New"/>
              </a:rPr>
              <a:t>-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126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72" y="8777779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Q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u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e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ry</a:t>
            </a:r>
            <a:r>
              <a:rPr dirty="0" smtClean="0" sz="800">
                <a:solidFill>
                  <a:srgbClr val="4F4CFE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906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669280" cy="4468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83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2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806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1027424" y="9330884"/>
            <a:ext cx="1494435" cy="2536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127498" y="7742364"/>
            <a:ext cx="5510731" cy="453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388428" y="7061570"/>
            <a:ext cx="326907" cy="1134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388428" y="6374102"/>
            <a:ext cx="313564" cy="1134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134169" y="6013681"/>
            <a:ext cx="3095616" cy="1268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127498" y="5412981"/>
            <a:ext cx="5697536" cy="49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601919" y="3931252"/>
            <a:ext cx="1294288" cy="1081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007409" y="2202569"/>
            <a:ext cx="5730894" cy="5072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027424" y="994493"/>
            <a:ext cx="1234243" cy="1081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361003" y="8316367"/>
            <a:ext cx="2802066" cy="520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574494" y="7308525"/>
            <a:ext cx="1948103" cy="327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374347" y="6621056"/>
            <a:ext cx="2348398" cy="320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147513" y="3190388"/>
            <a:ext cx="4336532" cy="614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160856" y="3136992"/>
            <a:ext cx="4309845" cy="93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282421" y="2990154"/>
            <a:ext cx="560413" cy="1668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1396" y="988320"/>
            <a:ext cx="1261726" cy="1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600" spc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dirty="0" smtClean="0" sz="600" spc="0">
                <a:solidFill>
                  <a:srgbClr val="464154"/>
                </a:solidFill>
                <a:latin typeface="Arial"/>
                <a:cs typeface="Arial"/>
              </a:rPr>
              <a:t>-</a:t>
            </a:r>
            <a:r>
              <a:rPr dirty="0" smtClean="0" sz="600" spc="49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6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6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650" spc="0">
                <a:solidFill>
                  <a:srgbClr val="5D5A66"/>
                </a:solidFill>
                <a:latin typeface="Arial"/>
                <a:cs typeface="Arial"/>
              </a:rPr>
              <a:t>'C</a:t>
            </a:r>
            <a:r>
              <a:rPr dirty="0" smtClean="0" sz="650" spc="0">
                <a:solidFill>
                  <a:srgbClr val="5D5A66"/>
                </a:solidFill>
                <a:latin typeface="Arial"/>
                <a:cs typeface="Arial"/>
              </a:rPr>
              <a:t>  </a:t>
            </a:r>
            <a:r>
              <a:rPr dirty="0" smtClean="0" sz="650" spc="34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600" spc="0">
                <a:solidFill>
                  <a:srgbClr val="8B8A8E"/>
                </a:solidFill>
                <a:latin typeface="Arial"/>
                <a:cs typeface="Arial"/>
              </a:rPr>
              <a:t>N</a:t>
            </a:r>
            <a:r>
              <a:rPr dirty="0" smtClean="0" sz="60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600" spc="0">
                <a:solidFill>
                  <a:srgbClr val="747479"/>
                </a:solidFill>
                <a:latin typeface="Arial"/>
                <a:cs typeface="Arial"/>
              </a:rPr>
              <a:t>m</a:t>
            </a:r>
            <a:r>
              <a:rPr dirty="0" smtClean="0" sz="60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600" spc="0">
                <a:solidFill>
                  <a:srgbClr val="5D5A66"/>
                </a:solidFill>
                <a:latin typeface="Arial"/>
                <a:cs typeface="Arial"/>
              </a:rPr>
              <a:t>      </a:t>
            </a:r>
            <a:r>
              <a:rPr dirty="0" smtClean="0" sz="600" spc="1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650" spc="0">
                <a:solidFill>
                  <a:srgbClr val="C38289"/>
                </a:solidFill>
                <a:latin typeface="Arial"/>
                <a:cs typeface="Arial"/>
              </a:rPr>
              <a:t>v</a:t>
            </a:r>
            <a:r>
              <a:rPr dirty="0" smtClean="0" sz="650" spc="0">
                <a:solidFill>
                  <a:srgbClr val="C38289"/>
                </a:solidFill>
                <a:latin typeface="Arial"/>
                <a:cs typeface="Arial"/>
              </a:rPr>
              <a:t>;</a:t>
            </a:r>
            <a:r>
              <a:rPr dirty="0" smtClean="0" sz="650" spc="0">
                <a:solidFill>
                  <a:srgbClr val="C38289"/>
                </a:solidFill>
                <a:latin typeface="Arial"/>
                <a:cs typeface="Arial"/>
              </a:rPr>
              <a:t>t:.</a:t>
            </a:r>
            <a:r>
              <a:rPr dirty="0" smtClean="0" sz="650" spc="0">
                <a:solidFill>
                  <a:srgbClr val="AF7075"/>
                </a:solidFill>
                <a:latin typeface="Arial"/>
                <a:cs typeface="Arial"/>
              </a:rPr>
              <a:t>a</a:t>
            </a:r>
            <a:r>
              <a:rPr dirty="0" smtClean="0" sz="650" spc="0">
                <a:solidFill>
                  <a:srgbClr val="AF7075"/>
                </a:solidFill>
                <a:latin typeface="Arial"/>
                <a:cs typeface="Arial"/>
              </a:rPr>
              <a:t>":.</a:t>
            </a:r>
            <a:r>
              <a:rPr dirty="0" smtClean="0" sz="650" spc="0">
                <a:solidFill>
                  <a:srgbClr val="C38289"/>
                </a:solidFill>
                <a:latin typeface="Arial"/>
                <a:cs typeface="Arial"/>
              </a:rPr>
              <a:t>s</a:t>
            </a:r>
            <a:r>
              <a:rPr dirty="0" smtClean="0" sz="650" spc="0">
                <a:solidFill>
                  <a:srgbClr val="C59DA1"/>
                </a:solidFill>
                <a:latin typeface="Arial"/>
                <a:cs typeface="Arial"/>
              </a:rPr>
              <a:t>U</a:t>
            </a:r>
            <a:r>
              <a:rPr dirty="0" smtClean="0" sz="650" spc="0">
                <a:solidFill>
                  <a:srgbClr val="C38289"/>
                </a:solidFill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  <a:p>
            <a:pPr marL="72744" marR="744725">
              <a:lnSpc>
                <a:spcPct val="98743"/>
              </a:lnSpc>
              <a:spcBef>
                <a:spcPts val="100"/>
              </a:spcBef>
            </a:pP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747479"/>
                </a:solidFill>
                <a:latin typeface="Times New Roman"/>
                <a:cs typeface="Times New Roman"/>
              </a:rPr>
              <a:t>q</a:t>
            </a:r>
            <a:r>
              <a:rPr dirty="0" smtClean="0" sz="70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dirty="0" smtClean="0" sz="70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y</a:t>
            </a: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Jo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dirty="0" smtClean="0" sz="750" spc="0">
                <a:solidFill>
                  <a:srgbClr val="5D5A66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ha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dirty="0" smtClean="0" sz="800" spc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b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t.</a:t>
            </a:r>
            <a:endParaRPr sz="800">
              <a:latin typeface="Courier New"/>
              <a:cs typeface="Courier New"/>
            </a:endParaRPr>
          </a:p>
          <a:p>
            <a:pPr marL="66072" marR="15333">
              <a:lnSpc>
                <a:spcPts val="835"/>
              </a:lnSpc>
              <a:spcBef>
                <a:spcPts val="41"/>
              </a:spcBef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dee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ts val="790"/>
              </a:lnSpc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ct val="94401"/>
              </a:lnSpc>
              <a:spcBef>
                <a:spcPts val="0"/>
              </a:spcBef>
            </a:pP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W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ll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ct val="94401"/>
              </a:lnSpc>
              <a:spcBef>
                <a:spcPts val="40"/>
              </a:spcBef>
            </a:pP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ts val="840"/>
              </a:lnSpc>
              <a:spcBef>
                <a:spcPts val="42"/>
              </a:spcBef>
            </a:pP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!.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ne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381" y="2199425"/>
            <a:ext cx="5748870" cy="27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3343">
              <a:lnSpc>
                <a:spcPts val="977"/>
              </a:lnSpc>
              <a:spcBef>
                <a:spcPts val="15"/>
              </a:spcBef>
            </a:pPr>
            <a:r>
              <a:rPr dirty="0" smtClean="0" sz="85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dirty="0" smtClean="0" sz="85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25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x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,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9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rt</a:t>
            </a:r>
            <a:r>
              <a:rPr dirty="0" smtClean="0" sz="850" spc="4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on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3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,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bu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4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2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3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z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ro</a:t>
            </a:r>
            <a:r>
              <a:rPr dirty="0" smtClean="0" sz="850" spc="4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-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so</a:t>
            </a:r>
            <a:r>
              <a:rPr dirty="0" smtClean="0" sz="850" spc="1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4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.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-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ha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t'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10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8052" y="2573194"/>
            <a:ext cx="3117767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dirty="0" smtClean="0" sz="850" spc="136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x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94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C507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62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,</a:t>
            </a:r>
            <a:r>
              <a:rPr dirty="0" smtClean="0" sz="850" spc="17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M</a:t>
            </a:r>
            <a:r>
              <a:rPr dirty="0" smtClean="0" sz="850" spc="25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nd</a:t>
            </a:r>
            <a:r>
              <a:rPr dirty="0" smtClean="0" sz="850" spc="183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dirty="0" smtClean="0" sz="850" spc="74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9765" y="3034298"/>
            <a:ext cx="480013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dirty="0" smtClean="0" sz="750">
                <a:solidFill>
                  <a:srgbClr val="747479"/>
                </a:solidFill>
                <a:latin typeface="Times New Roman"/>
                <a:cs typeface="Times New Roman"/>
              </a:rPr>
              <a:t>C</a:t>
            </a:r>
            <a:r>
              <a:rPr dirty="0" smtClean="0" sz="750">
                <a:solidFill>
                  <a:srgbClr val="747479"/>
                </a:solidFill>
                <a:latin typeface="Times New Roman"/>
                <a:cs typeface="Times New Roman"/>
              </a:rPr>
              <a:t>HA</a:t>
            </a:r>
            <a:r>
              <a:rPr dirty="0" smtClean="0" sz="750">
                <a:solidFill>
                  <a:srgbClr val="747479"/>
                </a:solidFill>
                <a:latin typeface="Times New Roman"/>
                <a:cs typeface="Times New Roman"/>
              </a:rPr>
              <a:t>R</a:t>
            </a:r>
            <a:r>
              <a:rPr dirty="0" smtClean="0" sz="750">
                <a:solidFill>
                  <a:srgbClr val="8B8A8E"/>
                </a:solidFill>
                <a:latin typeface="Times New Roman"/>
                <a:cs typeface="Times New Roman"/>
              </a:rPr>
              <a:t>(</a:t>
            </a:r>
            <a:r>
              <a:rPr dirty="0" smtClean="0" sz="750">
                <a:solidFill>
                  <a:srgbClr val="8B8A8E"/>
                </a:solidFill>
                <a:latin typeface="Times New Roman"/>
                <a:cs typeface="Times New Roman"/>
              </a:rPr>
              <a:t>2</a:t>
            </a:r>
            <a:r>
              <a:rPr dirty="0" smtClean="0" sz="750">
                <a:solidFill>
                  <a:srgbClr val="747479"/>
                </a:solidFill>
                <a:latin typeface="Times New Roman"/>
                <a:cs typeface="Times New Roman"/>
              </a:rPr>
              <a:t>0</a:t>
            </a:r>
            <a:r>
              <a:rPr dirty="0" smtClean="0" sz="75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200" y="3239705"/>
            <a:ext cx="4239378" cy="531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524">
              <a:lnSpc>
                <a:spcPct val="95825"/>
              </a:lnSpc>
              <a:spcBef>
                <a:spcPts val="20"/>
              </a:spcBef>
            </a:pP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464154"/>
                </a:solidFill>
                <a:latin typeface="Times New Roman"/>
                <a:cs typeface="Times New Roman"/>
              </a:rPr>
              <a:t>ELE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C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dirty="0" smtClean="0" sz="800" spc="68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464154"/>
                </a:solidFill>
                <a:latin typeface="Times New Roman"/>
                <a:cs typeface="Times New Roman"/>
              </a:rPr>
              <a:t>L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2B2A32"/>
                </a:solidFill>
                <a:latin typeface="Times New Roman"/>
                <a:cs typeface="Times New Roman"/>
              </a:rPr>
              <a:t>t</a:t>
            </a:r>
            <a:r>
              <a:rPr dirty="0" smtClean="0" sz="800" spc="0">
                <a:solidFill>
                  <a:srgbClr val="2B2A32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110">
                <a:solidFill>
                  <a:srgbClr val="2B2A32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464154"/>
                </a:solidFill>
                <a:latin typeface="Times New Roman"/>
                <a:cs typeface="Times New Roman"/>
              </a:rPr>
              <a:t>N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a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m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e</a:t>
            </a:r>
            <a:endParaRPr sz="800">
              <a:latin typeface="Times New Roman"/>
              <a:cs typeface="Times New Roman"/>
            </a:endParaRPr>
          </a:p>
          <a:p>
            <a:pPr marL="406323" marR="17524">
              <a:lnSpc>
                <a:spcPct val="110839"/>
              </a:lnSpc>
              <a:spcBef>
                <a:spcPts val="15"/>
              </a:spcBef>
            </a:pPr>
            <a:r>
              <a:rPr dirty="0" smtClean="0" sz="800">
                <a:solidFill>
                  <a:srgbClr val="8B8A8E"/>
                </a:solidFill>
                <a:latin typeface="Times New Roman"/>
                <a:cs typeface="Times New Roman"/>
              </a:rPr>
              <a:t>.</a:t>
            </a:r>
            <a:r>
              <a:rPr dirty="0" smtClean="0" sz="80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747479"/>
                </a:solidFill>
                <a:latin typeface="Times New Roman"/>
                <a:cs typeface="Times New Roman"/>
              </a:rPr>
              <a:t>UB</a:t>
            </a:r>
            <a:r>
              <a:rPr dirty="0" smtClean="0" sz="80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464154"/>
                </a:solidFill>
                <a:latin typeface="Times New Roman"/>
                <a:cs typeface="Times New Roman"/>
              </a:rPr>
              <a:t>T</a:t>
            </a:r>
            <a:r>
              <a:rPr dirty="0" smtClean="0" sz="800">
                <a:solidFill>
                  <a:srgbClr val="5D5A66"/>
                </a:solidFill>
                <a:latin typeface="Times New Roman"/>
                <a:cs typeface="Times New Roman"/>
              </a:rPr>
              <a:t>RIN</a:t>
            </a:r>
            <a:r>
              <a:rPr dirty="0" smtClean="0" sz="800">
                <a:solidFill>
                  <a:srgbClr val="747479"/>
                </a:solidFill>
                <a:latin typeface="Times New Roman"/>
                <a:cs typeface="Times New Roman"/>
              </a:rPr>
              <a:t>G(La</a:t>
            </a:r>
            <a:r>
              <a:rPr dirty="0" smtClean="0" sz="800">
                <a:solidFill>
                  <a:srgbClr val="5D5A66"/>
                </a:solidFill>
                <a:latin typeface="Segoe UI"/>
                <a:cs typeface="Segoe UI"/>
              </a:rPr>
              <a:t>�</a:t>
            </a:r>
            <a:r>
              <a:rPr dirty="0" smtClean="0" sz="80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dirty="0" smtClean="0" sz="800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dirty="0" smtClean="0" sz="800">
                <a:solidFill>
                  <a:srgbClr val="747479"/>
                </a:solidFill>
                <a:latin typeface="Times New Roman"/>
                <a:cs typeface="Times New Roman"/>
              </a:rPr>
              <a:t>N</a:t>
            </a:r>
            <a:r>
              <a:rPr dirty="0" smtClean="0" sz="80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dirty="0" smtClean="0" sz="80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dirty="0" smtClean="0" sz="800">
                <a:solidFill>
                  <a:srgbClr val="5D5A66"/>
                </a:solidFill>
                <a:latin typeface="Times New Roman"/>
                <a:cs typeface="Times New Roman"/>
              </a:rPr>
              <a:t>e</a:t>
            </a:r>
            <a:r>
              <a:rPr dirty="0" smtClean="0" sz="80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-34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C38289"/>
                </a:solidFill>
                <a:latin typeface="Times New Roman"/>
                <a:cs typeface="Times New Roman"/>
              </a:rPr>
              <a:t>F</a:t>
            </a:r>
            <a:r>
              <a:rPr dirty="0" smtClean="0" sz="800" spc="0">
                <a:solidFill>
                  <a:srgbClr val="B96169"/>
                </a:solidFill>
                <a:latin typeface="Times New Roman"/>
                <a:cs typeface="Times New Roman"/>
              </a:rPr>
              <a:t>R</a:t>
            </a:r>
            <a:r>
              <a:rPr dirty="0" smtClean="0" sz="800" spc="0">
                <a:solidFill>
                  <a:srgbClr val="C38289"/>
                </a:solidFill>
                <a:latin typeface="Times New Roman"/>
                <a:cs typeface="Times New Roman"/>
              </a:rPr>
              <a:t>O:t</a:t>
            </a:r>
            <a:r>
              <a:rPr dirty="0" smtClean="0" sz="800" spc="0">
                <a:solidFill>
                  <a:srgbClr val="AF7075"/>
                </a:solidFill>
                <a:latin typeface="Times New Roman"/>
                <a:cs typeface="Times New Roman"/>
              </a:rPr>
              <a:t>'1</a:t>
            </a:r>
            <a:endParaRPr sz="800">
              <a:latin typeface="Times New Roman"/>
              <a:cs typeface="Times New Roman"/>
            </a:endParaRPr>
          </a:p>
          <a:p>
            <a:pPr marL="513069">
              <a:lnSpc>
                <a:spcPct val="95825"/>
              </a:lnSpc>
              <a:spcBef>
                <a:spcPts val="55"/>
              </a:spcBef>
            </a:pP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CHARA</a:t>
            </a:r>
            <a:r>
              <a:rPr dirty="0" smtClean="0" sz="850" spc="0">
                <a:solidFill>
                  <a:srgbClr val="464154"/>
                </a:solidFill>
                <a:latin typeface="Times New Roman"/>
                <a:cs typeface="Times New Roman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TERS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(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13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A05B61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0">
                <a:solidFill>
                  <a:srgbClr val="AF7075"/>
                </a:solidFill>
                <a:latin typeface="Times New Roman"/>
                <a:cs typeface="Times New Roman"/>
              </a:rPr>
              <a:t>RI'.\</a:t>
            </a:r>
            <a:r>
              <a:rPr dirty="0" smtClean="0" sz="850" spc="0">
                <a:solidFill>
                  <a:srgbClr val="C38289"/>
                </a:solidFill>
                <a:latin typeface="Times New Roman"/>
                <a:cs typeface="Times New Roman"/>
              </a:rPr>
              <a:t>1</a:t>
            </a:r>
            <a:r>
              <a:rPr dirty="0" smtClean="0" sz="850" spc="15">
                <a:solidFill>
                  <a:srgbClr val="C38289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{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TRAI</a:t>
            </a:r>
            <a:r>
              <a:rPr dirty="0" smtClean="0" sz="850" spc="-4">
                <a:solidFill>
                  <a:srgbClr val="5D5A66"/>
                </a:solidFill>
                <a:latin typeface="Times New Roman"/>
                <a:cs typeface="Times New Roman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IN</a:t>
            </a:r>
            <a:r>
              <a:rPr dirty="0" smtClean="0" sz="850" spc="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dirty="0" smtClean="0" sz="850" spc="104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Times New Roman"/>
                <a:cs typeface="Times New Roman"/>
              </a:rPr>
              <a:t>F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M</a:t>
            </a:r>
            <a:r>
              <a:rPr dirty="0" smtClean="0" sz="850" spc="98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5B5D95"/>
                </a:solidFill>
                <a:latin typeface="Times New Roman"/>
                <a:cs typeface="Times New Roman"/>
              </a:rPr>
              <a:t>L</a:t>
            </a:r>
            <a:r>
              <a:rPr dirty="0" smtClean="0" sz="850" spc="0">
                <a:solidFill>
                  <a:srgbClr val="5B5D95"/>
                </a:solidFill>
                <a:latin typeface="Times New Roman"/>
                <a:cs typeface="Times New Roman"/>
              </a:rPr>
              <a:t>a</a:t>
            </a:r>
            <a:r>
              <a:rPr dirty="0" smtClean="0" sz="850" spc="0">
                <a:solidFill>
                  <a:srgbClr val="999CBE"/>
                </a:solidFill>
                <a:latin typeface="Times New Roman"/>
                <a:cs typeface="Times New Roman"/>
              </a:rPr>
              <a:t>s</a:t>
            </a:r>
            <a:r>
              <a:rPr dirty="0" smtClean="0" sz="850" spc="0">
                <a:solidFill>
                  <a:srgbClr val="71759D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_</a:t>
            </a:r>
            <a:r>
              <a:rPr dirty="0" smtClean="0" sz="850" spc="0">
                <a:solidFill>
                  <a:srgbClr val="71759D"/>
                </a:solidFill>
                <a:latin typeface="Times New Roman"/>
                <a:cs typeface="Times New Roman"/>
              </a:rPr>
              <a:t>N</a:t>
            </a:r>
            <a:r>
              <a:rPr dirty="0" smtClean="0" sz="850" spc="0">
                <a:solidFill>
                  <a:srgbClr val="5B5D95"/>
                </a:solidFill>
                <a:latin typeface="Times New Roman"/>
                <a:cs typeface="Times New Roman"/>
              </a:rPr>
              <a:t>a</a:t>
            </a:r>
            <a:r>
              <a:rPr dirty="0" smtClean="0" sz="850" spc="0">
                <a:solidFill>
                  <a:srgbClr val="5B5D95"/>
                </a:solidFill>
                <a:latin typeface="Times New Roman"/>
                <a:cs typeface="Times New Roman"/>
              </a:rPr>
              <a:t>m</a:t>
            </a:r>
            <a:r>
              <a:rPr dirty="0" smtClean="0" sz="850" spc="0">
                <a:solidFill>
                  <a:srgbClr val="71759D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747479"/>
                </a:solidFill>
                <a:latin typeface="Times New Roman"/>
                <a:cs typeface="Times New Roman"/>
              </a:rPr>
              <a:t>)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dirty="0" smtClean="0" sz="850" spc="178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·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3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A05B61"/>
                </a:solidFill>
                <a:latin typeface="Times New Roman"/>
                <a:cs typeface="Times New Roman"/>
              </a:rPr>
              <a:t>F</a:t>
            </a:r>
            <a:r>
              <a:rPr dirty="0" smtClean="0" sz="850" spc="0">
                <a:solidFill>
                  <a:srgbClr val="C38289"/>
                </a:solidFill>
                <a:latin typeface="Times New Roman"/>
                <a:cs typeface="Times New Roman"/>
              </a:rPr>
              <a:t>O</a:t>
            </a:r>
            <a:r>
              <a:rPr dirty="0" smtClean="0" sz="850" spc="0">
                <a:solidFill>
                  <a:srgbClr val="AF7075"/>
                </a:solidFill>
                <a:latin typeface="Times New Roman"/>
                <a:cs typeface="Times New Roman"/>
              </a:rPr>
              <a:t>R</a:t>
            </a:r>
            <a:r>
              <a:rPr dirty="0" smtClean="0" sz="850" spc="123">
                <a:solidFill>
                  <a:srgbClr val="AF7075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Times New Roman"/>
                <a:cs typeface="Times New Roman"/>
              </a:rPr>
              <a:t>2</a:t>
            </a:r>
            <a:r>
              <a:rPr dirty="0" smtClean="0" sz="850" spc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dirty="0" smtClean="0" sz="850" spc="179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Times New Roman"/>
                <a:cs typeface="Times New Roman"/>
              </a:rPr>
              <a:t>AS</a:t>
            </a:r>
            <a:r>
              <a:rPr dirty="0" smtClean="0" sz="850" spc="6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AF7075"/>
                </a:solidFill>
                <a:latin typeface="Times New Roman"/>
                <a:cs typeface="Times New Roman"/>
              </a:rPr>
              <a:t>L</a:t>
            </a:r>
            <a:r>
              <a:rPr dirty="0" smtClean="0" sz="850" spc="0">
                <a:solidFill>
                  <a:srgbClr val="AF7075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C38289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0">
                <a:solidFill>
                  <a:srgbClr val="C59DA1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0">
                <a:solidFill>
                  <a:srgbClr val="AF7075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927473"/>
                </a:solidFill>
                <a:latin typeface="Times New Roman"/>
                <a:cs typeface="Times New Roman"/>
              </a:rPr>
              <a:t>r</a:t>
            </a:r>
            <a:r>
              <a:rPr dirty="0" smtClean="0" sz="850" spc="0">
                <a:solidFill>
                  <a:srgbClr val="C59DA1"/>
                </a:solidFill>
                <a:latin typeface="Times New Roman"/>
                <a:cs typeface="Times New Roman"/>
              </a:rPr>
              <a:t>s</a:t>
            </a:r>
            <a:endParaRPr sz="850">
              <a:latin typeface="Times New Roman"/>
              <a:cs typeface="Times New Roman"/>
            </a:endParaRPr>
          </a:p>
          <a:p>
            <a:pPr marL="12700" marR="17524">
              <a:lnSpc>
                <a:spcPct val="95825"/>
              </a:lnSpc>
              <a:spcBef>
                <a:spcPts val="120"/>
              </a:spcBef>
            </a:pPr>
            <a:r>
              <a:rPr dirty="0" smtClean="0" sz="800" spc="0">
                <a:solidFill>
                  <a:srgbClr val="8B8A8E"/>
                </a:solidFill>
                <a:latin typeface="Times New Roman"/>
                <a:cs typeface="Times New Roman"/>
              </a:rPr>
              <a:t>F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R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M</a:t>
            </a:r>
            <a:r>
              <a:rPr dirty="0" smtClean="0" sz="800" spc="-1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E</a:t>
            </a:r>
            <a:r>
              <a:rPr dirty="0" smtClean="0" sz="800" spc="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p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l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y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e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e</a:t>
            </a:r>
            <a:r>
              <a:rPr dirty="0" smtClean="0" sz="800" spc="-54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b</a:t>
            </a:r>
            <a:r>
              <a:rPr dirty="0" smtClean="0" sz="800" spc="0">
                <a:solidFill>
                  <a:srgbClr val="5D5A66"/>
                </a:solidFill>
                <a:latin typeface="Times New Roman"/>
                <a:cs typeface="Times New Roman"/>
              </a:rPr>
              <a:t>l</a:t>
            </a:r>
            <a:r>
              <a:rPr dirty="0" smtClean="0" sz="800" spc="0">
                <a:solidFill>
                  <a:srgbClr val="8B8A8E"/>
                </a:solidFill>
                <a:latin typeface="Times New Roman"/>
                <a:cs typeface="Times New Roman"/>
              </a:rPr>
              <a:t>e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: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5890" y="3903314"/>
            <a:ext cx="767281" cy="1118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84661" algn="ctr">
              <a:lnSpc>
                <a:spcPts val="1135"/>
              </a:lnSpc>
              <a:spcBef>
                <a:spcPts val="56"/>
              </a:spcBef>
            </a:pPr>
            <a:r>
              <a:rPr dirty="0" smtClean="0" sz="800" spc="0">
                <a:solidFill>
                  <a:srgbClr val="8B8A8E"/>
                </a:solidFill>
                <a:latin typeface="Times New Roman"/>
                <a:cs typeface="Times New Roman"/>
              </a:rPr>
              <a:t>L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si</a:t>
            </a:r>
            <a:r>
              <a:rPr dirty="0" smtClean="0" sz="800" spc="0">
                <a:solidFill>
                  <a:srgbClr val="8B8A8E"/>
                </a:solidFill>
                <a:latin typeface="Times New Roman"/>
                <a:cs typeface="Times New Roman"/>
              </a:rPr>
              <a:t>:i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!.</a:t>
            </a:r>
            <a:r>
              <a:rPr dirty="0" smtClean="0" sz="800" spc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79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 b="1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dirty="0" smtClean="0" sz="950" spc="0" b="1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sz="950" spc="0" b="1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sz="950" spc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endParaRPr sz="950">
              <a:latin typeface="Segoe UI"/>
              <a:cs typeface="Segoe UI"/>
            </a:endParaRPr>
          </a:p>
          <a:p>
            <a:pPr marL="132788" marR="14668">
              <a:lnSpc>
                <a:spcPts val="730"/>
              </a:lnSpc>
            </a:pPr>
            <a:r>
              <a:rPr dirty="0" smtClean="0" baseline="7846" sz="1125" b="1">
                <a:solidFill>
                  <a:srgbClr val="8B8A8E"/>
                </a:solidFill>
                <a:latin typeface="Courier New"/>
                <a:cs typeface="Courier New"/>
              </a:rPr>
              <a:t>Jon</a:t>
            </a:r>
            <a:r>
              <a:rPr dirty="0" smtClean="0" baseline="7846" sz="1125" b="1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baseline="7846" sz="1125" b="1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32788" marR="131272">
              <a:lnSpc>
                <a:spcPts val="849"/>
              </a:lnSpc>
              <a:spcBef>
                <a:spcPts val="3"/>
              </a:spcBef>
            </a:pP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-c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0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747479"/>
                </a:solidFill>
                <a:latin typeface="Times New Roman"/>
                <a:cs typeface="Times New Roman"/>
              </a:rPr>
              <a:t>m</a:t>
            </a: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y</a:t>
            </a:r>
            <a:r>
              <a:rPr dirty="0" smtClean="0" sz="70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dirty="0" smtClean="0" sz="700">
                <a:solidFill>
                  <a:srgbClr val="8B8A8E"/>
                </a:solidFill>
                <a:latin typeface="Times New Roman"/>
                <a:cs typeface="Times New Roman"/>
              </a:rPr>
              <a:t>h</a:t>
            </a:r>
            <a:r>
              <a:rPr dirty="0" smtClean="0" sz="700">
                <a:solidFill>
                  <a:srgbClr val="464154"/>
                </a:solidFill>
                <a:latin typeface="Times New Roman"/>
                <a:cs typeface="Times New Roman"/>
              </a:rPr>
              <a:t>e</a:t>
            </a:r>
            <a:r>
              <a:rPr dirty="0" smtClean="0" sz="700">
                <a:solidFill>
                  <a:srgbClr val="464154"/>
                </a:solidFill>
                <a:latin typeface="Times New Roman"/>
                <a:cs typeface="Times New Roman"/>
              </a:rPr>
              <a:t> 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a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rr</a:t>
            </a:r>
            <a:r>
              <a:rPr dirty="0" smtClean="0" sz="750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00"/>
              </a:lnSpc>
              <a:spcBef>
                <a:spcPts val="83"/>
              </a:spcBef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amb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rs</a:t>
            </a:r>
            <a:endParaRPr sz="750">
              <a:latin typeface="Courier New"/>
              <a:cs typeface="Courier New"/>
            </a:endParaRPr>
          </a:p>
          <a:p>
            <a:pPr marL="132788">
              <a:lnSpc>
                <a:spcPts val="840"/>
              </a:lnSpc>
              <a:spcBef>
                <a:spcPts val="2"/>
              </a:spcBef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k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,i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50"/>
              </a:lnSpc>
              <a:spcBef>
                <a:spcPts val="95"/>
              </a:spcBef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il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790"/>
              </a:lnSpc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Co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g</a:t>
            </a:r>
            <a:endParaRPr sz="750">
              <a:latin typeface="Courier New"/>
              <a:cs typeface="Courier New"/>
            </a:endParaRPr>
          </a:p>
          <a:p>
            <a:pPr marL="139460" marR="14668">
              <a:lnSpc>
                <a:spcPct val="95825"/>
              </a:lnSpc>
            </a:pPr>
            <a:r>
              <a:rPr dirty="0" smtClean="0" sz="700" b="1">
                <a:solidFill>
                  <a:srgbClr val="747479"/>
                </a:solidFill>
                <a:latin typeface="Arial"/>
                <a:cs typeface="Arial"/>
              </a:rPr>
              <a:t>:,</a:t>
            </a:r>
            <a:r>
              <a:rPr dirty="0" smtClean="0" sz="700" b="1">
                <a:solidFill>
                  <a:srgbClr val="747479"/>
                </a:solidFill>
                <a:latin typeface="Arial"/>
                <a:cs typeface="Arial"/>
              </a:rPr>
              <a:t>a</a:t>
            </a:r>
            <a:r>
              <a:rPr dirty="0" smtClean="0" sz="700" b="1">
                <a:solidFill>
                  <a:srgbClr val="8B8A8E"/>
                </a:solidFill>
                <a:latin typeface="Arial"/>
                <a:cs typeface="Arial"/>
              </a:rPr>
              <a:t>r</a:t>
            </a:r>
            <a:r>
              <a:rPr dirty="0" smtClean="0" sz="700" b="1">
                <a:solidFill>
                  <a:srgbClr val="747479"/>
                </a:solidFill>
                <a:latin typeface="Arial"/>
                <a:cs typeface="Arial"/>
              </a:rPr>
              <a:t>k</a:t>
            </a:r>
            <a:r>
              <a:rPr dirty="0" smtClean="0" sz="700" b="1">
                <a:solidFill>
                  <a:srgbClr val="747479"/>
                </a:solidFill>
                <a:latin typeface="Arial"/>
                <a:cs typeface="Arial"/>
              </a:rPr>
              <a:t>:.n</a:t>
            </a:r>
            <a:r>
              <a:rPr dirty="0" smtClean="0" sz="700" b="1">
                <a:solidFill>
                  <a:srgbClr val="8B8A8E"/>
                </a:solidFill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6525" y="3908466"/>
            <a:ext cx="463735" cy="1122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dirty="0" smtClean="0" sz="900" b="1">
                <a:solidFill>
                  <a:srgbClr val="8B8A8E"/>
                </a:solidFill>
                <a:latin typeface="Times New Roman"/>
                <a:cs typeface="Times New Roman"/>
              </a:rPr>
              <a:t>,</a:t>
            </a:r>
            <a:r>
              <a:rPr dirty="0" smtClean="0" sz="90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dirty="0" smtClean="0" sz="900" b="1">
                <a:solidFill>
                  <a:srgbClr val="747479"/>
                </a:solidFill>
                <a:latin typeface="Times New Roman"/>
                <a:cs typeface="Times New Roman"/>
              </a:rPr>
              <a:t>t</a:t>
            </a:r>
            <a:r>
              <a:rPr dirty="0" smtClean="0" sz="900" b="1">
                <a:solidFill>
                  <a:srgbClr val="747479"/>
                </a:solidFill>
                <a:latin typeface="Times New Roman"/>
                <a:cs typeface="Times New Roman"/>
              </a:rPr>
              <a:t>:t</a:t>
            </a:r>
            <a:r>
              <a:rPr dirty="0" smtClean="0" sz="90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dirty="0" smtClean="0" sz="900" b="1">
                <a:solidFill>
                  <a:srgbClr val="747479"/>
                </a:solidFill>
                <a:latin typeface="Times New Roman"/>
                <a:cs typeface="Times New Roman"/>
              </a:rPr>
              <a:t>·</a:t>
            </a:r>
            <a:r>
              <a:rPr dirty="0" smtClean="0" sz="90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  <a:p>
            <a:pPr marL="192832" marR="134374" indent="6671" algn="just">
              <a:lnSpc>
                <a:spcPct val="94004"/>
              </a:lnSpc>
              <a:spcBef>
                <a:spcPts val="736"/>
              </a:spcBef>
            </a:pP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dirty="0" smtClean="0" sz="750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7479"/>
                </a:solidFill>
                <a:latin typeface="Times New Roman"/>
                <a:cs typeface="Times New Roman"/>
              </a:rPr>
              <a:t>z</a:t>
            </a:r>
            <a:r>
              <a:rPr dirty="0" smtClean="0" sz="750" spc="-84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  <a:p>
            <a:pPr marL="192832" marR="134618" algn="just">
              <a:lnSpc>
                <a:spcPct val="95345"/>
              </a:lnSpc>
              <a:spcBef>
                <a:spcPts val="110"/>
              </a:spcBef>
            </a:pP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ng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g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58" y="4026895"/>
            <a:ext cx="153495" cy="1231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469" y="5396488"/>
            <a:ext cx="5715527" cy="504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83"/>
              </a:lnSpc>
              <a:spcBef>
                <a:spcPts val="25"/>
              </a:spcBef>
            </a:pP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2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-4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4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-9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k</a:t>
            </a:r>
            <a:r>
              <a:rPr dirty="0" smtClean="0" sz="850" spc="2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-8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-4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C1945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rs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dirty="0" smtClean="0" sz="850" spc="-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-4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_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,</a:t>
            </a:r>
            <a:r>
              <a:rPr dirty="0" smtClean="0" sz="850" spc="79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48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79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st</a:t>
            </a:r>
            <a:r>
              <a:rPr dirty="0" smtClean="0" sz="850" spc="-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me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-75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dirty="0" smtClean="0" sz="850" spc="-54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ff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33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B5D95"/>
                </a:solidFill>
                <a:latin typeface="Arial"/>
                <a:cs typeface="Arial"/>
              </a:rPr>
              <a:t>.</a:t>
            </a:r>
            <a:r>
              <a:rPr dirty="0" smtClean="0" sz="850" spc="25">
                <a:solidFill>
                  <a:srgbClr val="5B5D9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fi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tri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dirty="0" smtClean="0" sz="850" spc="5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38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off</a:t>
            </a:r>
            <a:r>
              <a:rPr dirty="0" smtClean="0" sz="850" spc="-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dirty="0" smtClean="0" sz="850" spc="-48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_</a:t>
            </a:r>
            <a:r>
              <a:rPr dirty="0" smtClean="0" sz="850" spc="0">
                <a:solidFill>
                  <a:srgbClr val="1C1945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71759D"/>
                </a:solidFill>
                <a:latin typeface="Arial"/>
                <a:cs typeface="Arial"/>
              </a:rPr>
              <a:t>.</a:t>
            </a:r>
            <a:r>
              <a:rPr dirty="0" smtClean="0" sz="850" spc="71">
                <a:solidFill>
                  <a:srgbClr val="71759D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en</a:t>
            </a:r>
            <a:r>
              <a:rPr dirty="0" smtClean="0" sz="850" spc="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1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dirty="0" smtClean="0" sz="850" spc="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-25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_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dirty="0" smtClean="0" sz="850" spc="82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-2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1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dirty="0" smtClean="0" sz="850" spc="42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C1945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1C1945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-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_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4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dirty="0" smtClean="0" sz="850" spc="7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,</a:t>
            </a:r>
            <a:r>
              <a:rPr dirty="0" smtClean="0" sz="850" spc="73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dirty="0" smtClean="0" sz="850" spc="-88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en</a:t>
            </a:r>
            <a:r>
              <a:rPr dirty="0" smtClean="0" sz="850" spc="-5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sed</a:t>
            </a:r>
            <a:r>
              <a:rPr dirty="0" smtClean="0" sz="850" spc="4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it</a:t>
            </a:r>
            <a:r>
              <a:rPr dirty="0" smtClean="0" sz="850" spc="-29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dirty="0" smtClean="0" sz="850" spc="-5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-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58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-4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rt</a:t>
            </a:r>
            <a:r>
              <a:rPr dirty="0" smtClean="0" sz="850" spc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58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iti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on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dirty="0" smtClean="0" sz="850" spc="66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1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'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43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0A0E4B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3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101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B5D95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5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-3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stri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18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-4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-5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nd</a:t>
            </a:r>
            <a:r>
              <a:rPr dirty="0" smtClean="0" sz="850" spc="0">
                <a:solidFill>
                  <a:srgbClr val="927473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141" y="5997188"/>
            <a:ext cx="3124454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G</a:t>
            </a:r>
            <a:r>
              <a:rPr dirty="0" smtClean="0" sz="850" spc="46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dirty="0" smtClean="0" sz="850" spc="76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R</a:t>
            </a:r>
            <a:r>
              <a:rPr dirty="0" smtClean="0" sz="850" spc="-19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25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q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ua</a:t>
            </a:r>
            <a:r>
              <a:rPr dirty="0" smtClean="0" sz="850" spc="0">
                <a:solidFill>
                  <a:srgbClr val="1345AC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,</a:t>
            </a:r>
            <a:r>
              <a:rPr dirty="0" smtClean="0" sz="850" spc="79">
                <a:solidFill>
                  <a:srgbClr val="3B4CA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bu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25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64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ff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8778B9"/>
                </a:solidFill>
                <a:latin typeface="Arial"/>
                <a:cs typeface="Arial"/>
              </a:rPr>
              <a:t>,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t</a:t>
            </a:r>
            <a:r>
              <a:rPr dirty="0" smtClean="0" sz="850" spc="25">
                <a:solidFill>
                  <a:srgbClr val="3E399C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y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ax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2400" y="6354551"/>
            <a:ext cx="340489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50" spc="0">
                <a:solidFill>
                  <a:srgbClr val="4C50FC"/>
                </a:solidFill>
                <a:latin typeface="Arial"/>
                <a:cs typeface="Arial"/>
              </a:rPr>
              <a:t>Query</a:t>
            </a:r>
            <a:r>
              <a:rPr dirty="0" smtClean="0" sz="750" spc="16">
                <a:solidFill>
                  <a:srgbClr val="4C50FC"/>
                </a:solidFill>
                <a:latin typeface="Arial"/>
                <a:cs typeface="Arial"/>
              </a:rPr>
              <a:t> </a:t>
            </a:r>
            <a:r>
              <a:rPr dirty="0" smtClean="0" sz="750" spc="0">
                <a:solidFill>
                  <a:srgbClr val="7879FE"/>
                </a:solidFill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990" y="6605100"/>
            <a:ext cx="1060446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dirty="0" smtClean="0" sz="75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sz="75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sz="75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sz="750" spc="75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st</a:t>
            </a:r>
            <a:r>
              <a:rPr dirty="0" smtClean="0" sz="750" spc="25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sz="750" spc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sz="750" spc="0">
                <a:solidFill>
                  <a:srgbClr val="5D5A66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990" y="6697941"/>
            <a:ext cx="2364385" cy="237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908EFE"/>
                </a:solidFill>
                <a:latin typeface="Courier New"/>
                <a:cs typeface="Courier New"/>
              </a:rPr>
              <a:t>U</a:t>
            </a:r>
            <a:r>
              <a:rPr dirty="0" smtClean="0" baseline="3923" sz="1125">
                <a:solidFill>
                  <a:srgbClr val="6369FE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>
                <a:solidFill>
                  <a:srgbClr val="908EF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7</a:t>
            </a: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6369F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908EF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908EFE"/>
                </a:solidFill>
                <a:latin typeface="Courier New"/>
                <a:cs typeface="Courier New"/>
              </a:rPr>
              <a:t>G</a:t>
            </a:r>
            <a:r>
              <a:rPr dirty="0" smtClean="0" baseline="3923" sz="1125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;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75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52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FE5E66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FE7179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dirty="0" smtClean="0" baseline="3341" sz="1125" spc="0">
                <a:solidFill>
                  <a:srgbClr val="FE7179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 spc="0">
                <a:solidFill>
                  <a:srgbClr val="FE7179"/>
                </a:solidFill>
                <a:latin typeface="Segoe UI"/>
                <a:cs typeface="Segoe UI"/>
              </a:rPr>
              <a:t> </a:t>
            </a:r>
            <a:r>
              <a:rPr dirty="0" smtClean="0" baseline="3341" sz="1125" spc="64">
                <a:solidFill>
                  <a:srgbClr val="FE7179"/>
                </a:solidFill>
                <a:latin typeface="Segoe UI"/>
                <a:cs typeface="Segoe UI"/>
              </a:rPr>
              <a:t> 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2</a:t>
            </a:r>
            <a:r>
              <a:rPr dirty="0" smtClean="0" baseline="3923" sz="1125" spc="215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3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179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15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Q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ui</a:t>
            </a:r>
            <a:endParaRPr sz="750">
              <a:latin typeface="Courier New"/>
              <a:cs typeface="Courier New"/>
            </a:endParaRPr>
          </a:p>
          <a:p>
            <a:pPr marL="12700" marR="17264">
              <a:lnSpc>
                <a:spcPts val="855"/>
              </a:lnSpc>
            </a:pPr>
            <a:r>
              <a:rPr dirty="0" smtClean="0" baseline="3678" sz="1200" spc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-96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-4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baseline="3678" sz="1200" spc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dirty="0" smtClean="0" baseline="3678" sz="1200" spc="-4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5D5A66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-4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7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bl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 spc="-53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2400" y="7048694"/>
            <a:ext cx="353843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750">
                <a:solidFill>
                  <a:srgbClr val="6369FE"/>
                </a:solidFill>
                <a:latin typeface="Arial"/>
                <a:cs typeface="Arial"/>
              </a:rPr>
              <a:t>Query</a:t>
            </a:r>
            <a:r>
              <a:rPr dirty="0" smtClean="0" sz="750">
                <a:solidFill>
                  <a:srgbClr val="6369FE"/>
                </a:solidFill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137" y="7280141"/>
            <a:ext cx="1242099" cy="342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11">
              <a:lnSpc>
                <a:spcPts val="990"/>
              </a:lnSpc>
              <a:spcBef>
                <a:spcPts val="49"/>
              </a:spcBef>
            </a:pPr>
            <a:r>
              <a:rPr dirty="0" smtClean="0" baseline="3678" sz="120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baseline="3132" sz="120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dirty="0" smtClean="0" baseline="3678" sz="120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>
                <a:solidFill>
                  <a:srgbClr val="A8A6AE"/>
                </a:solidFill>
                <a:latin typeface="Courier New"/>
                <a:cs typeface="Courier New"/>
              </a:rPr>
              <a:t>C</a:t>
            </a:r>
            <a:r>
              <a:rPr dirty="0" smtClean="0" baseline="3678" sz="1200">
                <a:solidFill>
                  <a:srgbClr val="8B8A8E"/>
                </a:solidFill>
                <a:latin typeface="Courier New"/>
                <a:cs typeface="Courier New"/>
              </a:rPr>
              <a:t>T</a:t>
            </a:r>
            <a:r>
              <a:rPr dirty="0" smtClean="0" baseline="3678" sz="1200" spc="44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Fi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t.</a:t>
            </a:r>
            <a:r>
              <a:rPr dirty="0" smtClean="0" baseline="3678" sz="1200" spc="44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Na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baseline="3678" sz="1200" spc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baseline="3678" sz="1200" spc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9371">
              <a:lnSpc>
                <a:spcPct val="94401"/>
              </a:lnSpc>
              <a:spcBef>
                <a:spcPts val="673"/>
              </a:spcBef>
            </a:pPr>
            <a:r>
              <a:rPr dirty="0" smtClean="0" sz="80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dirty="0" smtClean="0" sz="80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   </a:t>
            </a:r>
            <a:r>
              <a:rPr dirty="0" smtClean="0" sz="800" spc="-29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dirty="0" smtClean="0" sz="800" spc="107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;</a:t>
            </a:r>
            <a:r>
              <a:rPr dirty="0" smtClean="0" sz="800" spc="-4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Ta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b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dirty="0" smtClean="0" sz="800" spc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dirty="0" smtClean="0" sz="800" spc="-1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464154"/>
                </a:solidFill>
                <a:latin typeface="Courier New"/>
                <a:cs typeface="Courier New"/>
              </a:rPr>
              <a:t>·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137" y="7388019"/>
            <a:ext cx="1955395" cy="12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dirty="0" smtClean="0" sz="800">
                <a:solidFill>
                  <a:srgbClr val="FE8D92"/>
                </a:solidFill>
                <a:latin typeface="Courier New"/>
                <a:cs typeface="Courier New"/>
              </a:rPr>
              <a:t>S</a:t>
            </a:r>
            <a:r>
              <a:rPr dirty="0" smtClean="0" sz="800">
                <a:solidFill>
                  <a:srgbClr val="FE8D92"/>
                </a:solidFill>
                <a:latin typeface="Courier New"/>
                <a:cs typeface="Courier New"/>
              </a:rPr>
              <a:t>UB</a:t>
            </a:r>
            <a:r>
              <a:rPr dirty="0" smtClean="0" sz="800">
                <a:solidFill>
                  <a:srgbClr val="FEA3A3"/>
                </a:solidFill>
                <a:latin typeface="Courier New"/>
                <a:cs typeface="Courier New"/>
              </a:rPr>
              <a:t>S</a:t>
            </a:r>
            <a:r>
              <a:rPr dirty="0" smtClean="0" sz="800">
                <a:solidFill>
                  <a:srgbClr val="FE8D92"/>
                </a:solidFill>
                <a:latin typeface="Courier New"/>
                <a:cs typeface="Courier New"/>
              </a:rPr>
              <a:t>T</a:t>
            </a:r>
            <a:r>
              <a:rPr dirty="0" smtClean="0" sz="800">
                <a:solidFill>
                  <a:srgbClr val="FE8D92"/>
                </a:solidFill>
                <a:latin typeface="Courier New"/>
                <a:cs typeface="Courier New"/>
              </a:rPr>
              <a:t>R</a:t>
            </a:r>
            <a:r>
              <a:rPr dirty="0" smtClean="0" sz="80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F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ir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t.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-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a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rn</a:t>
            </a:r>
            <a:r>
              <a:rPr dirty="0" smtClean="0" sz="80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dirty="0" smtClean="0" sz="800">
                <a:solidFill>
                  <a:srgbClr val="FE5E66"/>
                </a:solidFill>
                <a:latin typeface="Courier New"/>
                <a:cs typeface="Courier New"/>
              </a:rPr>
              <a:t>,</a:t>
            </a:r>
            <a:r>
              <a:rPr dirty="0" smtClean="0" sz="800">
                <a:solidFill>
                  <a:srgbClr val="FE5E66"/>
                </a:solidFill>
                <a:latin typeface="Courier New"/>
                <a:cs typeface="Courier New"/>
              </a:rPr>
              <a:t> </a:t>
            </a:r>
            <a:r>
              <a:rPr dirty="0" smtClean="0" sz="800" spc="-225">
                <a:solidFill>
                  <a:srgbClr val="FE5E66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2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5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4C50FC"/>
                </a:solidFill>
                <a:latin typeface="Courier New"/>
                <a:cs typeface="Courier New"/>
              </a:rPr>
              <a:t>,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3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dirty="0" smtClean="0" sz="800" spc="15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A</a:t>
            </a:r>
            <a:r>
              <a:rPr dirty="0" smtClean="0" sz="800" spc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sz="800" spc="107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sz="750" spc="0">
                <a:solidFill>
                  <a:srgbClr val="747479"/>
                </a:solidFill>
                <a:latin typeface="Courier New"/>
                <a:cs typeface="Courier New"/>
              </a:rPr>
              <a:t>Q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ui</a:t>
            </a:r>
            <a:r>
              <a:rPr dirty="0" smtClean="0" sz="750" spc="0">
                <a:solidFill>
                  <a:srgbClr val="8B8A8E"/>
                </a:solidFill>
                <a:latin typeface="Courier New"/>
                <a:cs typeface="Courier New"/>
              </a:rPr>
              <a:t>z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469" y="7725872"/>
            <a:ext cx="5541424" cy="263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371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56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q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-92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5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go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51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-5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y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0A0E4B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51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5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-6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su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ts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!</a:t>
            </a:r>
            <a:r>
              <a:rPr dirty="0" smtClean="0" sz="850" spc="47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-6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-79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j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13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-31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ff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dirty="0" smtClean="0" sz="850" spc="-25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y</a:t>
            </a:r>
            <a:r>
              <a:rPr dirty="0" smtClean="0" sz="850" spc="-7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717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dirty="0" smtClean="0" sz="850" spc="-6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-31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su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dirty="0" smtClean="0" sz="850" spc="174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91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  <a:p>
            <a:pPr marL="12700" marR="18619">
              <a:lnSpc>
                <a:spcPct val="95825"/>
              </a:lnSpc>
              <a:spcBef>
                <a:spcPts val="20"/>
              </a:spcBef>
            </a:pP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two</a:t>
            </a:r>
            <a:r>
              <a:rPr dirty="0" smtClean="0" sz="850" spc="-41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rs</a:t>
            </a:r>
            <a:r>
              <a:rPr dirty="0" smtClean="0" sz="850" spc="36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B6162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37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rti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dirty="0" smtClean="0" sz="850" spc="-92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po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C5074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2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dirty="0" smtClean="0" sz="850" spc="-33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2F2F68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-79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ra</a:t>
            </a:r>
            <a:r>
              <a:rPr dirty="0" smtClean="0" sz="850" spc="0">
                <a:solidFill>
                  <a:srgbClr val="747479"/>
                </a:solidFill>
                <a:latin typeface="Arial"/>
                <a:cs typeface="Arial"/>
              </a:rPr>
              <a:t>ct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dirty="0" smtClean="0" sz="850" spc="-5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7B6162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5D5A66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1469" y="8079618"/>
            <a:ext cx="2510668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he</a:t>
            </a:r>
            <a:r>
              <a:rPr dirty="0" smtClean="0" sz="850" spc="3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dirty="0" smtClean="0" sz="850" spc="-5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dirty="0" smtClean="0" sz="850" spc="79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finds</a:t>
            </a:r>
            <a:r>
              <a:rPr dirty="0" smtClean="0" sz="850" spc="222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dirty="0" smtClean="0" sz="850" spc="23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0F138E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tt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154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661" y="8373228"/>
            <a:ext cx="968138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baseline="3341" sz="1125">
                <a:solidFill>
                  <a:srgbClr val="464154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75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6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an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5256" y="8473345"/>
            <a:ext cx="2415872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FE5E66"/>
                </a:solidFill>
                <a:latin typeface="Courier New"/>
                <a:cs typeface="Courier New"/>
              </a:rPr>
              <a:t>?</a:t>
            </a:r>
            <a:r>
              <a:rPr dirty="0" smtClean="0" baseline="3923" sz="1125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FE7179"/>
                </a:solidFill>
                <a:latin typeface="Courier New"/>
                <a:cs typeface="Courier New"/>
              </a:rPr>
              <a:t>s</a:t>
            </a:r>
            <a:r>
              <a:rPr dirty="0" smtClean="0" baseline="3341" sz="1125">
                <a:solidFill>
                  <a:srgbClr val="FE454D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>
                <a:solidFill>
                  <a:srgbClr val="FE5E66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FE282B"/>
                </a:solidFill>
                <a:latin typeface="Courier New"/>
                <a:cs typeface="Courier New"/>
              </a:rPr>
              <a:t>:.</a:t>
            </a:r>
            <a:r>
              <a:rPr dirty="0" smtClean="0" baseline="3923" sz="1125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FE5E66"/>
                </a:solidFill>
                <a:latin typeface="Courier New"/>
                <a:cs typeface="Courier New"/>
              </a:rPr>
              <a:t>r-</a:t>
            </a:r>
            <a:r>
              <a:rPr dirty="0" smtClean="0" baseline="3923" sz="1125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204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104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2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179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4831" sz="90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baseline="4831" sz="90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baseline="4831" sz="900" spc="0">
                <a:solidFill>
                  <a:srgbClr val="747479"/>
                </a:solidFill>
                <a:latin typeface="Arial"/>
                <a:cs typeface="Arial"/>
              </a:rPr>
              <a:t>  </a:t>
            </a:r>
            <a:r>
              <a:rPr dirty="0" smtClean="0" baseline="4831" sz="900" spc="116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baseline="4203" sz="1050" spc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dirty="0" smtClean="0" baseline="4203" sz="1050" spc="151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dirty="0" smtClean="0" baseline="4203" sz="1050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155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FE454D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256" y="8586811"/>
            <a:ext cx="2422544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4C50FC"/>
                </a:solidFill>
                <a:latin typeface="Courier New"/>
                <a:cs typeface="Courier New"/>
              </a:rPr>
              <a:t>?</a:t>
            </a:r>
            <a:r>
              <a:rPr dirty="0" smtClean="0" baseline="3923" sz="1125">
                <a:solidFill>
                  <a:srgbClr val="908EF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dirty="0" smtClean="0" baseline="3341" sz="1125">
                <a:solidFill>
                  <a:srgbClr val="4C50FC"/>
                </a:solidFill>
                <a:latin typeface="Segoe UI"/>
                <a:cs typeface="Segoe UI"/>
              </a:rPr>
              <a:t>�</a:t>
            </a:r>
            <a:r>
              <a:rPr dirty="0" smtClean="0" baseline="3341" sz="1125">
                <a:solidFill>
                  <a:srgbClr val="6369F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4C50FC"/>
                </a:solidFill>
                <a:latin typeface="Courier New"/>
                <a:cs typeface="Courier New"/>
              </a:rPr>
              <a:t>i</a:t>
            </a: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>
                <a:solidFill>
                  <a:srgbClr val="7879F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8B8A8E"/>
                </a:solidFill>
                <a:latin typeface="Courier New"/>
                <a:cs typeface="Courier New"/>
              </a:rPr>
              <a:t>(</a:t>
            </a:r>
            <a:r>
              <a:rPr dirty="0" smtClean="0" baseline="3923" sz="1125">
                <a:solidFill>
                  <a:srgbClr val="5D5A66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>
                <a:solidFill>
                  <a:srgbClr val="464154"/>
                </a:solidFill>
                <a:latin typeface="Courier New"/>
                <a:cs typeface="Courier New"/>
              </a:rPr>
              <a:t>f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'</a:t>
            </a:r>
            <a:r>
              <a:rPr dirty="0" smtClean="0" baseline="3923" sz="1125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204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104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151515"/>
                </a:solidFill>
                <a:latin typeface="Courier New"/>
                <a:cs typeface="Courier New"/>
              </a:rPr>
              <a:t>=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2B2A32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dirty="0" smtClean="0" baseline="3923" sz="1125" spc="179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4831" sz="900" spc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dirty="0" smtClean="0" baseline="4831" sz="900" spc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dirty="0" smtClean="0" baseline="4831" sz="900" spc="0">
                <a:solidFill>
                  <a:srgbClr val="747479"/>
                </a:solidFill>
                <a:latin typeface="Arial"/>
                <a:cs typeface="Arial"/>
              </a:rPr>
              <a:t>  </a:t>
            </a:r>
            <a:r>
              <a:rPr dirty="0" smtClean="0" baseline="4831" sz="900" spc="116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dirty="0" smtClean="0" baseline="4203" sz="1050" spc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dirty="0" smtClean="0" baseline="4203" sz="1050" spc="0">
                <a:solidFill>
                  <a:srgbClr val="5D5A66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dirty="0" smtClean="0" baseline="4203" sz="1050" spc="151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dirty="0" smtClean="0" baseline="4203" sz="1050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205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4C50FC"/>
                </a:solidFill>
                <a:latin typeface="Courier New"/>
                <a:cs typeface="Courier New"/>
              </a:rPr>
              <a:t>F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661" y="8686928"/>
            <a:ext cx="1141600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dirty="0" smtClean="0" baseline="4203" sz="1050" spc="0">
                <a:solidFill>
                  <a:srgbClr val="5D5A66"/>
                </a:solidFill>
                <a:latin typeface="Courier New"/>
                <a:cs typeface="Courier New"/>
              </a:rPr>
              <a:t>?</a:t>
            </a:r>
            <a:r>
              <a:rPr dirty="0" smtClean="0" baseline="4203" sz="1050" spc="0">
                <a:solidFill>
                  <a:srgbClr val="5D5A66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747479"/>
                </a:solidFill>
                <a:latin typeface="Courier New"/>
                <a:cs typeface="Courier New"/>
              </a:rPr>
              <a:t>M</a:t>
            </a:r>
            <a:r>
              <a:rPr dirty="0" smtClean="0" baseline="4203" sz="1050" spc="155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2B2A32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r-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pl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dirty="0" smtClean="0" baseline="3923" sz="1125" spc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75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5D5A66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2B2A32"/>
                </a:solidFill>
                <a:latin typeface="Courier New"/>
                <a:cs typeface="Courier New"/>
              </a:rPr>
              <a:t>:</a:t>
            </a:r>
            <a:r>
              <a:rPr dirty="0" smtClean="0" baseline="3923" sz="1125" spc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009934" y="7922525"/>
            <a:ext cx="4087504" cy="3411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241946" y="7274256"/>
            <a:ext cx="2013044" cy="5459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248770" y="6605516"/>
            <a:ext cx="423080" cy="6209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828800" y="6605516"/>
            <a:ext cx="1214650" cy="6209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241946" y="6032310"/>
            <a:ext cx="4408226" cy="11941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009934" y="5813946"/>
            <a:ext cx="2790967" cy="1296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009934" y="5329450"/>
            <a:ext cx="5745707" cy="3548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159456" y="4892722"/>
            <a:ext cx="477671" cy="2934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1849271" y="4892722"/>
            <a:ext cx="962167" cy="2934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1439838" y="4885898"/>
            <a:ext cx="184244" cy="300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1276065" y="4408226"/>
            <a:ext cx="423080" cy="300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023582" y="2906973"/>
            <a:ext cx="2750023" cy="1091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1023582" y="2415653"/>
            <a:ext cx="5752531" cy="382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019868" y="989462"/>
            <a:ext cx="2388358" cy="12965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241946" y="8379725"/>
            <a:ext cx="4176214" cy="5322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166280" y="4462817"/>
            <a:ext cx="552734" cy="2661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856095" y="4408226"/>
            <a:ext cx="1207826" cy="320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255594" y="3725838"/>
            <a:ext cx="4763068" cy="545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255594" y="3125337"/>
            <a:ext cx="4176214" cy="532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269241" y="3111689"/>
            <a:ext cx="4148919" cy="68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173707" y="1746913"/>
            <a:ext cx="614149" cy="532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146411" y="996286"/>
            <a:ext cx="614149" cy="436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78267" y="970433"/>
            <a:ext cx="589130" cy="133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r>
              <a:rPr dirty="0" smtClean="0" sz="900" spc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dirty="0" smtClean="0" sz="900" spc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Tu</a:t>
            </a: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e</a:t>
            </a:r>
            <a:r>
              <a:rPr dirty="0" smtClean="0" sz="900" spc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dirty="0" smtClean="0" sz="900" spc="0">
                <a:solidFill>
                  <a:srgbClr val="CF7F7F"/>
                </a:solidFill>
                <a:latin typeface="Times New Roman"/>
                <a:cs typeface="Times New Roman"/>
              </a:rPr>
              <a:t>E</a:t>
            </a:r>
            <a:endParaRPr sz="9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345"/>
              </a:spcBef>
            </a:pPr>
            <a:r>
              <a:rPr dirty="0" smtClean="0" sz="800" spc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55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135"/>
              </a:spcBef>
            </a:pPr>
            <a:r>
              <a:rPr dirty="0" smtClean="0" sz="750" spc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65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40"/>
              </a:spcBef>
            </a:pPr>
            <a:r>
              <a:rPr dirty="0" smtClean="0" sz="850" spc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40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80"/>
              </a:spcBef>
            </a:pPr>
            <a:r>
              <a:rPr dirty="0" smtClean="0" sz="750" spc="0">
                <a:solidFill>
                  <a:srgbClr val="5B5765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114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ts val="96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7007" y="970433"/>
            <a:ext cx="575396" cy="565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F</a:t>
            </a:r>
            <a:r>
              <a:rPr dirty="0" smtClean="0" sz="90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r>
              <a:rPr dirty="0" smtClean="0" sz="90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Tu</a:t>
            </a:r>
            <a:r>
              <a:rPr dirty="0" smtClean="0" sz="90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dirty="0" smtClean="0" sz="900">
                <a:solidFill>
                  <a:srgbClr val="7475C8"/>
                </a:solidFill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  <a:spcBef>
                <a:spcPts val="355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ts val="96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3992" y="975542"/>
            <a:ext cx="520661" cy="1331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5825"/>
              </a:lnSpc>
              <a:spcBef>
                <a:spcPts val="15"/>
              </a:spcBef>
            </a:pPr>
            <a:r>
              <a:rPr dirty="0" smtClean="0" sz="850">
                <a:solidFill>
                  <a:srgbClr val="5B5765"/>
                </a:solidFill>
                <a:latin typeface="Times New Roman"/>
                <a:cs typeface="Times New Roman"/>
              </a:rPr>
              <a:t>Las</a:t>
            </a:r>
            <a:r>
              <a:rPr dirty="0" smtClean="0" sz="850">
                <a:solidFill>
                  <a:srgbClr val="73737E"/>
                </a:solidFill>
                <a:latin typeface="Times New Roman"/>
                <a:cs typeface="Times New Roman"/>
              </a:rPr>
              <a:t>tN</a:t>
            </a:r>
            <a:r>
              <a:rPr dirty="0" smtClean="0" sz="850">
                <a:solidFill>
                  <a:srgbClr val="5B5765"/>
                </a:solidFill>
                <a:latin typeface="Times New Roman"/>
                <a:cs typeface="Times New Roman"/>
              </a:rPr>
              <a:t>am</a:t>
            </a:r>
            <a:r>
              <a:rPr dirty="0" smtClean="0" sz="850">
                <a:solidFill>
                  <a:srgbClr val="5B5765"/>
                </a:solidFill>
                <a:latin typeface="Times New Roman"/>
                <a:cs typeface="Times New Roman"/>
              </a:rPr>
              <a:t>e</a:t>
            </a:r>
            <a:endParaRPr sz="850">
              <a:latin typeface="Times New Roman"/>
              <a:cs typeface="Times New Roman"/>
            </a:endParaRPr>
          </a:p>
          <a:p>
            <a:pPr marL="19523" marR="162799" indent="-6823">
              <a:lnSpc>
                <a:spcPts val="919"/>
              </a:lnSpc>
              <a:spcBef>
                <a:spcPts val="355"/>
              </a:spcBef>
            </a:pP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J</a:t>
            </a:r>
            <a:r>
              <a:rPr dirty="0" smtClean="0" sz="80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dirty="0" smtClean="0" sz="80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es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mi</a:t>
            </a:r>
            <a:r>
              <a:rPr dirty="0" smtClean="0" sz="800">
                <a:solidFill>
                  <a:srgbClr val="333236"/>
                </a:solidFill>
                <a:latin typeface="Times New Roman"/>
                <a:cs typeface="Times New Roman"/>
              </a:rPr>
              <a:t>t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h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dirty="0" smtClean="0" sz="80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m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y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th</a:t>
            </a:r>
            <a:r>
              <a:rPr dirty="0" smtClean="0" sz="80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800">
              <a:latin typeface="Times New Roman"/>
              <a:cs typeface="Times New Roman"/>
            </a:endParaRPr>
          </a:p>
          <a:p>
            <a:pPr marL="19523" marR="17524">
              <a:lnSpc>
                <a:spcPts val="890"/>
              </a:lnSpc>
              <a:spcBef>
                <a:spcPts val="145"/>
              </a:spcBef>
            </a:pPr>
            <a:r>
              <a:rPr dirty="0" smtClean="0" sz="900">
                <a:solidFill>
                  <a:srgbClr val="5B5765"/>
                </a:solidFill>
                <a:latin typeface="Times New Roman"/>
                <a:cs typeface="Times New Roman"/>
              </a:rPr>
              <a:t>H</a:t>
            </a:r>
            <a:r>
              <a:rPr dirty="0" smtClean="0" sz="900">
                <a:solidFill>
                  <a:srgbClr val="73737E"/>
                </a:solidFill>
                <a:latin typeface="Times New Roman"/>
                <a:cs typeface="Times New Roman"/>
              </a:rPr>
              <a:t>a</a:t>
            </a:r>
            <a:r>
              <a:rPr dirty="0" smtClean="0" sz="900">
                <a:solidFill>
                  <a:srgbClr val="73737E"/>
                </a:solidFill>
                <a:latin typeface="Times New Roman"/>
                <a:cs typeface="Times New Roman"/>
              </a:rPr>
              <a:t>r</a:t>
            </a:r>
            <a:r>
              <a:rPr dirty="0" smtClean="0" sz="900">
                <a:solidFill>
                  <a:srgbClr val="73737E"/>
                </a:solidFill>
                <a:latin typeface="Times New Roman"/>
                <a:cs typeface="Times New Roman"/>
              </a:rPr>
              <a:t>ri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so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n</a:t>
            </a:r>
            <a:endParaRPr sz="900">
              <a:latin typeface="Times New Roman"/>
              <a:cs typeface="Times New Roman"/>
            </a:endParaRPr>
          </a:p>
          <a:p>
            <a:pPr marL="19523" marR="59409">
              <a:lnSpc>
                <a:spcPts val="977"/>
              </a:lnSpc>
              <a:spcBef>
                <a:spcPts val="35"/>
              </a:spcBef>
            </a:pPr>
            <a:r>
              <a:rPr dirty="0" smtClean="0" sz="85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dirty="0" smtClean="0" sz="85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850">
                <a:solidFill>
                  <a:srgbClr val="5B5765"/>
                </a:solidFill>
                <a:latin typeface="Arial"/>
                <a:cs typeface="Arial"/>
              </a:rPr>
              <a:t>am</a:t>
            </a:r>
            <a:r>
              <a:rPr dirty="0" smtClean="0" sz="850">
                <a:solidFill>
                  <a:srgbClr val="5B5765"/>
                </a:solidFill>
                <a:latin typeface="Arial"/>
                <a:cs typeface="Arial"/>
              </a:rPr>
              <a:t>bers</a:t>
            </a:r>
            <a:r>
              <a:rPr dirty="0" smtClean="0" sz="85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tr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>
                <a:solidFill>
                  <a:srgbClr val="42404C"/>
                </a:solidFill>
                <a:latin typeface="Times New Roman"/>
                <a:cs typeface="Times New Roman"/>
              </a:rPr>
              <a:t>c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klin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g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750">
                <a:solidFill>
                  <a:srgbClr val="42404C"/>
                </a:solidFill>
                <a:latin typeface="Times New Roman"/>
                <a:cs typeface="Times New Roman"/>
              </a:rPr>
              <a:t>R</a:t>
            </a:r>
            <a:r>
              <a:rPr dirty="0" smtClean="0" sz="750">
                <a:solidFill>
                  <a:srgbClr val="AE7574"/>
                </a:solidFill>
                <a:latin typeface="Times New Roman"/>
                <a:cs typeface="Times New Roman"/>
              </a:rPr>
              <a:t>ei</a:t>
            </a:r>
            <a:r>
              <a:rPr dirty="0" smtClean="0" sz="750">
                <a:solidFill>
                  <a:srgbClr val="5B5765"/>
                </a:solidFill>
                <a:latin typeface="Times New Roman"/>
                <a:cs typeface="Times New Roman"/>
              </a:rPr>
              <a:t>ll</a:t>
            </a:r>
            <a:r>
              <a:rPr dirty="0" smtClean="0" sz="750">
                <a:solidFill>
                  <a:srgbClr val="73737E"/>
                </a:solidFill>
                <a:latin typeface="Times New Roman"/>
                <a:cs typeface="Times New Roman"/>
              </a:rPr>
              <a:t>y</a:t>
            </a:r>
            <a:r>
              <a:rPr dirty="0" smtClean="0" sz="750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dirty="0" smtClean="0" sz="80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dirty="0" smtClean="0" sz="800">
                <a:solidFill>
                  <a:srgbClr val="83838B"/>
                </a:solidFill>
                <a:latin typeface="Arial"/>
                <a:cs typeface="Arial"/>
              </a:rPr>
              <a:t>o</a:t>
            </a:r>
            <a:r>
              <a:rPr dirty="0" smtClean="0" sz="800">
                <a:solidFill>
                  <a:srgbClr val="83838B"/>
                </a:solidFill>
                <a:latin typeface="Arial"/>
                <a:cs typeface="Arial"/>
              </a:rPr>
              <a:t>ffin</a:t>
            </a:r>
            <a:r>
              <a:rPr dirty="0" smtClean="0" sz="80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dirty="0" smtClean="0" sz="80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B5765"/>
                </a:solidFill>
                <a:latin typeface="Times New Roman"/>
                <a:cs typeface="Times New Roman"/>
              </a:rPr>
              <a:t>Lar</a:t>
            </a:r>
            <a:r>
              <a:rPr dirty="0" smtClean="0" sz="850" spc="0">
                <a:solidFill>
                  <a:srgbClr val="5B5765"/>
                </a:solidFill>
                <a:latin typeface="Times New Roman"/>
                <a:cs typeface="Times New Roman"/>
              </a:rPr>
              <a:t>k</a:t>
            </a:r>
            <a:r>
              <a:rPr dirty="0" smtClean="0" sz="850" spc="0">
                <a:solidFill>
                  <a:srgbClr val="5B5765"/>
                </a:solidFill>
                <a:latin typeface="Times New Roman"/>
                <a:cs typeface="Times New Roman"/>
              </a:rPr>
              <a:t>ins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2894" y="1072791"/>
            <a:ext cx="425340" cy="2699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c</a:t>
            </a:r>
            <a:r>
              <a:rPr dirty="0" smtClean="0" sz="900" spc="-33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3737E"/>
                </a:solidFill>
                <a:latin typeface="Times New Roman"/>
                <a:cs typeface="Times New Roman"/>
              </a:rPr>
              <a:t>in</a:t>
            </a:r>
            <a:r>
              <a:rPr dirty="0" smtClean="0" sz="900" spc="35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r>
              <a:rPr dirty="0" smtClean="0" sz="900" spc="0">
                <a:solidFill>
                  <a:srgbClr val="73737E"/>
                </a:solidFill>
                <a:latin typeface="Times New Roman"/>
                <a:cs typeface="Times New Roman"/>
              </a:rPr>
              <a:t>t1i</a:t>
            </a:r>
            <a:endParaRPr sz="900">
              <a:latin typeface="Times New Roman"/>
              <a:cs typeface="Times New Roman"/>
            </a:endParaRPr>
          </a:p>
          <a:p>
            <a:pPr marL="12700" marR="17716">
              <a:lnSpc>
                <a:spcPct val="95825"/>
              </a:lnSpc>
              <a:spcBef>
                <a:spcPts val="80"/>
              </a:spcBef>
            </a:pPr>
            <a:r>
              <a:rPr dirty="0" smtClean="0" sz="800" spc="0">
                <a:solidFill>
                  <a:srgbClr val="73737E"/>
                </a:solidFill>
                <a:latin typeface="Times New Roman"/>
                <a:cs typeface="Times New Roman"/>
              </a:rPr>
              <a:t>p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42404C"/>
                </a:solidFill>
                <a:latin typeface="Times New Roman"/>
                <a:cs typeface="Times New Roman"/>
              </a:rPr>
              <a:t>t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42404C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0088" y="1481861"/>
            <a:ext cx="436541" cy="249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dirty="0" smtClean="0" sz="80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dirty="0" smtClean="0" sz="80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dirty="0" smtClean="0" sz="800">
                <a:solidFill>
                  <a:srgbClr val="9191D4"/>
                </a:solidFill>
                <a:latin typeface="Times New Roman"/>
                <a:cs typeface="Times New Roman"/>
              </a:rPr>
              <a:t>f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>
                <a:solidFill>
                  <a:srgbClr val="9C99A4"/>
                </a:solidFill>
                <a:latin typeface="Times New Roman"/>
                <a:cs typeface="Times New Roman"/>
              </a:rPr>
              <a:t>s</a:t>
            </a:r>
            <a:r>
              <a:rPr dirty="0" smtClean="0" sz="80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26347" marR="15239">
              <a:lnSpc>
                <a:spcPct val="95825"/>
              </a:lnSpc>
              <a:spcBef>
                <a:spcPts val="44"/>
              </a:spcBef>
            </a:pPr>
            <a:r>
              <a:rPr dirty="0" smtClean="0" sz="750" spc="0">
                <a:solidFill>
                  <a:srgbClr val="5B5765"/>
                </a:solidFill>
                <a:latin typeface="Times New Roman"/>
                <a:cs typeface="Times New Roman"/>
              </a:rPr>
              <a:t>th</a:t>
            </a:r>
            <a:r>
              <a:rPr dirty="0" smtClean="0" sz="750" spc="0">
                <a:solidFill>
                  <a:srgbClr val="5B5765"/>
                </a:solidFill>
                <a:latin typeface="Times New Roman"/>
                <a:cs typeface="Times New Roman"/>
              </a:rPr>
              <a:t>e</a:t>
            </a:r>
            <a:r>
              <a:rPr dirty="0" smtClean="0" sz="750" spc="76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5B5765"/>
                </a:solidFill>
                <a:latin typeface="Times New Roman"/>
                <a:cs typeface="Times New Roman"/>
              </a:rPr>
              <a:t>name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01598" y="1529299"/>
            <a:ext cx="96564" cy="77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 marR="2271">
              <a:lnSpc>
                <a:spcPct val="95825"/>
              </a:lnSpc>
              <a:spcBef>
                <a:spcPts val="80"/>
              </a:spcBef>
            </a:pPr>
            <a:r>
              <a:rPr dirty="0" smtClean="0" sz="750" spc="0">
                <a:solidFill>
                  <a:srgbClr val="83838B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dirty="0" smtClean="0" sz="850" spc="0">
                <a:solidFill>
                  <a:srgbClr val="73737E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2894" y="1836703"/>
            <a:ext cx="486181" cy="390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4266" marR="84671" algn="ctr">
              <a:lnSpc>
                <a:spcPts val="915"/>
              </a:lnSpc>
              <a:spcBef>
                <a:spcPts val="45"/>
              </a:spcBef>
            </a:pPr>
            <a:r>
              <a:rPr dirty="0" smtClean="0" sz="800" spc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dirty="0" smtClean="0" sz="800" spc="-16">
                <a:solidFill>
                  <a:srgbClr val="42404C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2</a:t>
            </a:r>
            <a:r>
              <a:rPr dirty="0" smtClean="0" sz="800" spc="0">
                <a:solidFill>
                  <a:srgbClr val="83838B"/>
                </a:solidFill>
                <a:latin typeface="Times New Roman"/>
                <a:cs typeface="Times New Roman"/>
              </a:rPr>
              <a:t>r.d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54"/>
              </a:spcBef>
            </a:pP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po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83838B"/>
                </a:solidFill>
                <a:latin typeface="Times New Roman"/>
                <a:cs typeface="Times New Roman"/>
              </a:rPr>
              <a:t>t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n</a:t>
            </a:r>
            <a:r>
              <a:rPr dirty="0" smtClean="0" sz="800" spc="55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  <a:p>
            <a:pPr marL="100038" marR="117201" algn="ctr">
              <a:lnSpc>
                <a:spcPts val="1055"/>
              </a:lnSpc>
              <a:spcBef>
                <a:spcPts val="52"/>
              </a:spcBef>
            </a:pPr>
            <a:r>
              <a:rPr dirty="0" smtClean="0" sz="95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dirty="0" smtClean="0" sz="950">
                <a:solidFill>
                  <a:srgbClr val="73737E"/>
                </a:solidFill>
                <a:latin typeface="Times New Roman"/>
                <a:cs typeface="Times New Roman"/>
              </a:rPr>
              <a:t>a</a:t>
            </a:r>
            <a:r>
              <a:rPr dirty="0" smtClean="0" sz="950">
                <a:solidFill>
                  <a:srgbClr val="73737E"/>
                </a:solidFill>
                <a:latin typeface="Times New Roman"/>
                <a:cs typeface="Times New Roman"/>
              </a:rPr>
              <a:t>m</a:t>
            </a:r>
            <a:r>
              <a:rPr dirty="0" smtClean="0" sz="95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70088" y="1980367"/>
            <a:ext cx="559254" cy="2631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7" marR="15239">
              <a:lnSpc>
                <a:spcPct val="95825"/>
              </a:lnSpc>
              <a:spcBef>
                <a:spcPts val="5"/>
              </a:spcBef>
            </a:pP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l</a:t>
            </a:r>
            <a:r>
              <a:rPr dirty="0" smtClean="0" sz="900">
                <a:solidFill>
                  <a:srgbClr val="83838B"/>
                </a:solidFill>
                <a:latin typeface="Times New Roman"/>
                <a:cs typeface="Times New Roman"/>
              </a:rPr>
              <a:t>"</a:t>
            </a:r>
            <a:r>
              <a:rPr dirty="0" smtClean="0" sz="900">
                <a:solidFill>
                  <a:srgbClr val="5D5DC9"/>
                </a:solidFill>
                <a:latin typeface="Times New Roman"/>
                <a:cs typeface="Times New Roman"/>
              </a:rPr>
              <a:t>f</a:t>
            </a:r>
            <a:r>
              <a:rPr dirty="0" smtClean="0" sz="900">
                <a:solidFill>
                  <a:srgbClr val="5B5765"/>
                </a:solidFill>
                <a:latin typeface="Times New Roman"/>
                <a:cs typeface="Times New Roman"/>
              </a:rPr>
              <a:t>i.s</a:t>
            </a:r>
            <a:r>
              <a:rPr dirty="0" smtClean="0" sz="900" spc="-9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dirty="0" smtClean="0" sz="800">
                <a:solidFill>
                  <a:srgbClr val="83838B"/>
                </a:solidFill>
                <a:latin typeface="Times New Roman"/>
                <a:cs typeface="Times New Roman"/>
              </a:rPr>
              <a:t>3</a:t>
            </a:r>
            <a:r>
              <a:rPr dirty="0" smtClean="0" sz="800">
                <a:solidFill>
                  <a:srgbClr val="5B5765"/>
                </a:solidFill>
                <a:latin typeface="Times New Roman"/>
                <a:cs typeface="Times New Roman"/>
              </a:rPr>
              <a:t>r</a:t>
            </a:r>
            <a:r>
              <a:rPr dirty="0" smtClean="0" sz="80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dirty="0" smtClean="0" sz="800" spc="-39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po</a:t>
            </a:r>
            <a:r>
              <a:rPr dirty="0" smtClean="0" sz="800" spc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83838B"/>
                </a:solidFill>
                <a:latin typeface="Times New Roman"/>
                <a:cs typeface="Times New Roman"/>
              </a:rPr>
              <a:t>ti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dirty="0" smtClean="0" sz="800" spc="0">
                <a:solidFill>
                  <a:srgbClr val="5B5765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7705" y="2399045"/>
            <a:ext cx="5771403" cy="39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992"/>
              </a:lnSpc>
              <a:spcBef>
                <a:spcPts val="15"/>
              </a:spcBef>
            </a:pP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dirty="0" smtClean="0" sz="900" spc="68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55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5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co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r.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3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dirty="0" smtClean="0" sz="900" spc="-7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will</a:t>
            </a:r>
            <a:r>
              <a:rPr dirty="0" smtClean="0" sz="900" spc="-5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-7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1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ll</a:t>
            </a:r>
            <a:r>
              <a:rPr dirty="0" smtClean="0" sz="900" spc="1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ou</a:t>
            </a:r>
            <a:r>
              <a:rPr dirty="0" smtClean="0" sz="900" spc="-9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-1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-5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tt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r>
              <a:rPr dirty="0" smtClean="0" sz="900" spc="-5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y</a:t>
            </a:r>
            <a:r>
              <a:rPr dirty="0" smtClean="0" sz="900" spc="1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4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J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ones</a:t>
            </a:r>
            <a:r>
              <a:rPr dirty="0" smtClean="0" sz="900" spc="-3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18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-5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4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52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t?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12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wa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dirty="0" smtClean="0" sz="900" spc="-83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-1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12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4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1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r>
              <a:rPr dirty="0" smtClean="0" sz="900" spc="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y</a:t>
            </a:r>
            <a:r>
              <a:rPr dirty="0" smtClean="0" sz="900" spc="-1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5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-4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dirty="0" smtClean="0" sz="900" spc="-54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z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ro</a:t>
            </a:r>
            <a:r>
              <a:rPr dirty="0" smtClean="0" sz="900" spc="-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6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2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col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?</a:t>
            </a:r>
            <a:r>
              <a:rPr dirty="0" smtClean="0" sz="900" spc="4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11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E6D96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no</a:t>
            </a:r>
            <a:r>
              <a:rPr dirty="0" smtClean="0" sz="900" spc="-7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73737E"/>
                </a:solidFill>
                <a:latin typeface="Arial"/>
                <a:cs typeface="Arial"/>
              </a:rPr>
              <a:t>'</a:t>
            </a:r>
            <a:r>
              <a:rPr dirty="0" smtClean="0" sz="900" spc="-75">
                <a:solidFill>
                  <a:srgbClr val="73737E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2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14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8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-7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B5765"/>
                </a:solidFill>
                <a:latin typeface="Arial"/>
                <a:cs typeface="Arial"/>
              </a:rPr>
              <a:t>'f</a:t>
            </a:r>
            <a:r>
              <a:rPr dirty="0" smtClean="0" sz="850" spc="-5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1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r>
              <a:rPr dirty="0" smtClean="0" sz="900" spc="9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6235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23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4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3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ly</a:t>
            </a:r>
            <a:r>
              <a:rPr dirty="0" smtClean="0" sz="900" spc="-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2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dirty="0" smtClean="0" sz="900" spc="25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oc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rr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5B5765"/>
                </a:solidFill>
                <a:latin typeface="Times New Roman"/>
                <a:cs typeface="Times New Roman"/>
              </a:rPr>
              <a:t>is</a:t>
            </a:r>
            <a:r>
              <a:rPr dirty="0" smtClean="0" sz="850" spc="22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ed</a:t>
            </a:r>
            <a:r>
              <a:rPr dirty="0" smtClean="0" sz="900" spc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7705" y="2895510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e</a:t>
            </a:r>
            <a:r>
              <a:rPr dirty="0" smtClean="0" sz="850" spc="62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dirty="0" smtClean="0" sz="850" spc="84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d</a:t>
            </a:r>
            <a:r>
              <a:rPr dirty="0" smtClean="0" sz="850" spc="181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111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ill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29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h</a:t>
            </a:r>
            <a:r>
              <a:rPr dirty="0" smtClean="0" sz="850" spc="12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7013" y="3202386"/>
            <a:ext cx="4134844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:..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11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203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ts val="805"/>
              </a:lnSpc>
              <a:spcBef>
                <a:spcPts val="40"/>
              </a:spcBef>
            </a:pP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baseline="4203" sz="105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64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dirty="0" smtClean="0" baseline="4203" sz="1050" spc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257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dirty="0" smtClean="0" baseline="4141" sz="1050" spc="0">
                <a:solidFill>
                  <a:srgbClr val="5B5765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4141" sz="1050" spc="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4141" sz="1050" spc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141" sz="1050" spc="29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203" sz="1050" spc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 spc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716DFE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716DF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ct val="94401"/>
              </a:lnSpc>
              <a:spcBef>
                <a:spcPts val="24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sz="70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FE747F"/>
                </a:solidFill>
                <a:latin typeface="Courier New"/>
                <a:cs typeface="Courier New"/>
              </a:rPr>
              <a:t>U</a:t>
            </a:r>
            <a:r>
              <a:rPr dirty="0" smtClean="0" sz="700">
                <a:solidFill>
                  <a:srgbClr val="FE4F5B"/>
                </a:solidFill>
                <a:latin typeface="Courier New"/>
                <a:cs typeface="Courier New"/>
              </a:rPr>
              <a:t>3</a:t>
            </a:r>
            <a:r>
              <a:rPr dirty="0" smtClean="0" sz="70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4445FE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16DFE"/>
                </a:solidFill>
                <a:latin typeface="Courier New"/>
                <a:cs typeface="Courier New"/>
              </a:rPr>
              <a:t>p</a:t>
            </a:r>
            <a:r>
              <a:rPr dirty="0" smtClean="0" sz="700">
                <a:solidFill>
                  <a:srgbClr val="5E5DFE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5D5DC9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-19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 </a:t>
            </a:r>
            <a:r>
              <a:rPr dirty="0" smtClean="0" sz="700" spc="57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K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dirty="0" smtClean="0" sz="700" spc="338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  </a:t>
            </a:r>
            <a:r>
              <a:rPr dirty="0" smtClean="0" sz="700" spc="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11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Jc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re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an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sz="700" spc="-194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sz="700" spc="-139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8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65"/>
              </a:spcBef>
            </a:pP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 spc="262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dirty="0" smtClean="0" sz="700" spc="11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7013" y="3802887"/>
            <a:ext cx="4721697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:..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11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X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6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dirty="0" smtClean="0" sz="700" spc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dirty="0" smtClean="0" sz="700" spc="257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as</a:t>
            </a:r>
            <a:r>
              <a:rPr dirty="0" smtClean="0" sz="700" spc="131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dirty="0" smtClean="0" sz="700" spc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16DF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716DF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ts val="860"/>
              </a:lnSpc>
              <a:spcBef>
                <a:spcPts val="43"/>
              </a:spcBef>
            </a:pP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U</a:t>
            </a:r>
            <a:r>
              <a:rPr dirty="0" smtClean="0" baseline="4203" sz="1050">
                <a:solidFill>
                  <a:srgbClr val="FE4F5B"/>
                </a:solidFill>
                <a:latin typeface="Courier New"/>
                <a:cs typeface="Courier New"/>
              </a:rPr>
              <a:t>B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dirty="0" smtClean="0" baseline="4203" sz="1050">
                <a:solidFill>
                  <a:srgbClr val="FE1512"/>
                </a:solidFill>
                <a:latin typeface="Courier New"/>
                <a:cs typeface="Courier New"/>
              </a:rPr>
              <a:t>:</a:t>
            </a:r>
            <a:r>
              <a:rPr dirty="0" smtClean="0" baseline="4203" sz="1050">
                <a:solidFill>
                  <a:srgbClr val="FE8991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G</a:t>
            </a:r>
            <a:r>
              <a:rPr dirty="0" smtClean="0" baseline="4203" sz="105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>
                <a:solidFill>
                  <a:srgbClr val="3A3BBC"/>
                </a:solidFill>
                <a:latin typeface="Courier New"/>
                <a:cs typeface="Courier New"/>
              </a:rPr>
              <a:t>;</a:t>
            </a:r>
            <a:r>
              <a:rPr dirty="0" smtClean="0" baseline="4203" sz="105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dirty="0" smtClean="0" baseline="4203" sz="105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r>
              <a:rPr dirty="0" smtClean="0" baseline="4203" sz="1050" spc="114">
                <a:solidFill>
                  <a:srgbClr val="807FF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?R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baseline="4203" sz="1050" spc="203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baseline="4203" sz="1050" spc="68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333236"/>
                </a:solidFill>
                <a:latin typeface="Courier New"/>
                <a:cs typeface="Courier New"/>
              </a:rPr>
              <a:t>;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-O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114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338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   </a:t>
            </a:r>
            <a:r>
              <a:rPr dirty="0" smtClean="0" baseline="4203" sz="1050" spc="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6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580" sz="1050" spc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a.n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-194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baseline="4203" sz="1050" spc="141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136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</a:pP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 spc="262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dirty="0" smtClean="0" sz="700" spc="11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0189" y="4396565"/>
            <a:ext cx="441699" cy="335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203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7043" y="4395631"/>
            <a:ext cx="1820158" cy="2269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715">
              <a:lnSpc>
                <a:spcPct val="94401"/>
              </a:lnSpc>
              <a:spcBef>
                <a:spcPts val="50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h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35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dirty="0" smtClean="0" sz="700" spc="199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dirty="0" smtClean="0" sz="700" spc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402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0404" y="4602792"/>
            <a:ext cx="58028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dirty="0" smtClean="0" baseline="3341" sz="1125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k</a:t>
            </a:r>
            <a:r>
              <a:rPr dirty="0" smtClean="0" baseline="3923" sz="1125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3341" sz="1125">
                <a:solidFill>
                  <a:srgbClr val="42404C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ng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7043" y="4614929"/>
            <a:ext cx="57138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rk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ng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3962" y="4881060"/>
            <a:ext cx="209723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4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43395" y="4881060"/>
            <a:ext cx="989035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sz="700" spc="114">
                <a:solidFill>
                  <a:srgbClr val="42404C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10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l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65"/>
              </a:spcBef>
            </a:pP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um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 spc="2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53580" y="4881060"/>
            <a:ext cx="504766" cy="319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45"/>
              </a:lnSpc>
              <a:spcBef>
                <a:spcPts val="37"/>
              </a:spcBef>
            </a:pPr>
            <a:r>
              <a:rPr dirty="0" smtClean="0" sz="70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5B5765"/>
                </a:solidFill>
                <a:latin typeface="Times New Roman"/>
                <a:cs typeface="Times New Roman"/>
              </a:rPr>
              <a:t>a</a:t>
            </a:r>
            <a:r>
              <a:rPr dirty="0" smtClean="0" sz="700">
                <a:solidFill>
                  <a:srgbClr val="333236"/>
                </a:solidFill>
                <a:latin typeface="Times New Roman"/>
                <a:cs typeface="Times New Roman"/>
              </a:rPr>
              <a:t>:</a:t>
            </a:r>
            <a:r>
              <a:rPr dirty="0" smtClean="0" sz="70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dirty="0" smtClean="0" sz="70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endParaRPr sz="700">
              <a:latin typeface="Times New Roman"/>
              <a:cs typeface="Times New Roman"/>
            </a:endParaRPr>
          </a:p>
          <a:p>
            <a:pPr marL="12700" marR="15333">
              <a:lnSpc>
                <a:spcPct val="95825"/>
              </a:lnSpc>
              <a:spcBef>
                <a:spcPts val="107"/>
              </a:spcBef>
            </a:pPr>
            <a:r>
              <a:rPr dirty="0" smtClean="0" sz="60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600">
                <a:solidFill>
                  <a:srgbClr val="83838B"/>
                </a:solidFill>
                <a:latin typeface="Arial"/>
                <a:cs typeface="Arial"/>
              </a:rPr>
              <a:t>un.</a:t>
            </a:r>
            <a:r>
              <a:rPr dirty="0" smtClean="0" sz="60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600">
                <a:solidFill>
                  <a:srgbClr val="83838B"/>
                </a:solidFill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4058" y="5312842"/>
            <a:ext cx="5765586" cy="386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-6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8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1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ng</a:t>
            </a:r>
            <a:r>
              <a:rPr dirty="0" smtClean="0" sz="900" spc="53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1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-8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2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ub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tri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ng</a:t>
            </a:r>
            <a:r>
              <a:rPr dirty="0" smtClean="0" sz="900" spc="11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-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2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abo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5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q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ry?</a:t>
            </a:r>
            <a:r>
              <a:rPr dirty="0" smtClean="0" sz="900" spc="9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one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r>
              <a:rPr dirty="0" smtClean="0" sz="900" spc="1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ng</a:t>
            </a:r>
            <a:r>
              <a:rPr dirty="0" smtClean="0" sz="900" spc="6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2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3737E"/>
                </a:solidFill>
                <a:latin typeface="Arial"/>
                <a:cs typeface="Arial"/>
              </a:rPr>
              <a:t>(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R</a:t>
            </a:r>
            <a:r>
              <a:rPr dirty="0" smtClean="0" sz="900" spc="5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)</a:t>
            </a:r>
            <a:r>
              <a:rPr dirty="0" smtClean="0" sz="900" spc="-3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-3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k</a:t>
            </a:r>
            <a:r>
              <a:rPr dirty="0" smtClean="0" sz="900" spc="-23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4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dirty="0" smtClean="0" sz="900" spc="-17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-8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21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d</a:t>
            </a:r>
            <a:r>
              <a:rPr dirty="0" smtClean="0" sz="900" spc="-9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3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ct</a:t>
            </a:r>
            <a:r>
              <a:rPr dirty="0" smtClean="0" sz="900" spc="8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1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r>
              <a:rPr dirty="0" smtClean="0" sz="900" spc="1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Times New Roman"/>
                <a:cs typeface="Times New Roman"/>
              </a:rPr>
              <a:t>So</a:t>
            </a:r>
            <a:r>
              <a:rPr dirty="0" smtClean="0" sz="900" spc="113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6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73737E"/>
                </a:solidFill>
                <a:latin typeface="Arial"/>
                <a:cs typeface="Arial"/>
              </a:rPr>
              <a:t>"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ch</a:t>
            </a:r>
            <a:r>
              <a:rPr dirty="0" smtClean="0" sz="900" spc="-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-9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op</a:t>
            </a:r>
            <a:r>
              <a:rPr dirty="0" smtClean="0" sz="900" spc="0">
                <a:solidFill>
                  <a:srgbClr val="83838B"/>
                </a:solidFill>
                <a:latin typeface="Arial"/>
                <a:cs typeface="Arial"/>
              </a:rPr>
              <a:t>"</a:t>
            </a:r>
            <a:r>
              <a:rPr dirty="0" smtClean="0" sz="900" spc="58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27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ng</a:t>
            </a:r>
            <a:r>
              <a:rPr dirty="0" smtClean="0" sz="900" spc="8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pos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-6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dirty="0" smtClean="0" sz="900" spc="-8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ne</a:t>
            </a:r>
            <a:r>
              <a:rPr dirty="0" smtClean="0" sz="900" spc="-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7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9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-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1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-12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50" spc="0">
                <a:solidFill>
                  <a:srgbClr val="1D1D20"/>
                </a:solidFill>
                <a:latin typeface="Arial"/>
                <a:cs typeface="Arial"/>
              </a:rPr>
              <a:t>=</a:t>
            </a:r>
            <a:r>
              <a:rPr dirty="0" smtClean="0" sz="950" spc="-15">
                <a:solidFill>
                  <a:srgbClr val="1D1D20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8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4058" y="5802483"/>
            <a:ext cx="2818928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Q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z</a:t>
            </a:r>
            <a:r>
              <a:rPr dirty="0" smtClean="0" sz="850" spc="49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-</a:t>
            </a:r>
            <a:r>
              <a:rPr dirty="0" smtClean="0" sz="850" spc="-129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m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e</a:t>
            </a:r>
            <a:r>
              <a:rPr dirty="0" smtClean="0" sz="850" spc="-38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166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BS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G</a:t>
            </a:r>
            <a:r>
              <a:rPr dirty="0" smtClean="0" sz="850" spc="29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ta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rt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32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d</a:t>
            </a:r>
            <a:r>
              <a:rPr dirty="0" smtClean="0" sz="850" spc="108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F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34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L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e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g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h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0189" y="6097221"/>
            <a:ext cx="4359212" cy="44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950"/>
              </a:lnSpc>
              <a:spcBef>
                <a:spcPts val="47"/>
              </a:spcBef>
            </a:pP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341" sz="1125">
                <a:solidFill>
                  <a:srgbClr val="5B5765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84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333236"/>
                </a:solidFill>
                <a:latin typeface="Courier New"/>
                <a:cs typeface="Courier New"/>
              </a:rPr>
              <a:t>_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50">
              <a:latin typeface="Courier New"/>
              <a:cs typeface="Courier New"/>
            </a:endParaRPr>
          </a:p>
          <a:p>
            <a:pPr marL="135529" marR="14287">
              <a:lnSpc>
                <a:spcPts val="860"/>
              </a:lnSpc>
            </a:pP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84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baseline="3341" sz="1125" spc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84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73737E"/>
                </a:solidFill>
                <a:latin typeface="Courier New"/>
                <a:cs typeface="Courier New"/>
              </a:rPr>
              <a:t>as</a:t>
            </a:r>
            <a:r>
              <a:rPr dirty="0" smtClean="0" baseline="3923" sz="1125" spc="39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baseline="3923" sz="1125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790"/>
              </a:lnSpc>
            </a:pP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B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73737E"/>
                </a:solidFill>
                <a:latin typeface="Courier New"/>
                <a:cs typeface="Courier New"/>
              </a:rPr>
              <a:t>TR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X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G</a:t>
            </a:r>
            <a:r>
              <a:rPr dirty="0" smtClean="0" baseline="4203" sz="105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y</a:t>
            </a:r>
            <a:r>
              <a:rPr dirty="0" smtClean="0" baseline="4203" sz="1050" spc="11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baseline="4203" sz="1050" spc="257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459" sz="975" spc="0">
                <a:solidFill>
                  <a:srgbClr val="83838B"/>
                </a:solidFill>
                <a:latin typeface="Arial"/>
                <a:cs typeface="Arial"/>
              </a:rPr>
              <a:t>1</a:t>
            </a:r>
            <a:r>
              <a:rPr dirty="0" smtClean="0" baseline="4459" sz="975" spc="0">
                <a:solidFill>
                  <a:srgbClr val="83838B"/>
                </a:solidFill>
                <a:latin typeface="Arial"/>
                <a:cs typeface="Arial"/>
              </a:rPr>
              <a:t>  </a:t>
            </a:r>
            <a:r>
              <a:rPr dirty="0" smtClean="0" baseline="4459" sz="975" spc="1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dirty="0" smtClean="0" baseline="4203" sz="1050" spc="0">
                <a:solidFill>
                  <a:srgbClr val="4445FE"/>
                </a:solidFill>
                <a:latin typeface="Courier New"/>
                <a:cs typeface="Courier New"/>
              </a:rPr>
              <a:t>c</a:t>
            </a:r>
            <a:r>
              <a:rPr dirty="0" smtClean="0" baseline="4203" sz="1050" spc="0">
                <a:solidFill>
                  <a:srgbClr val="9092FE"/>
                </a:solidFill>
                <a:latin typeface="Courier New"/>
                <a:cs typeface="Courier New"/>
              </a:rPr>
              <a:t>-O</a:t>
            </a:r>
            <a:r>
              <a:rPr dirty="0" smtClean="0" baseline="4203" sz="1050" spc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64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PO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l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389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   </a:t>
            </a:r>
            <a:r>
              <a:rPr dirty="0" smtClean="0" baseline="4203" sz="1050" spc="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6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an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-139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459" sz="975" spc="0">
                <a:solidFill>
                  <a:srgbClr val="333236"/>
                </a:solidFill>
                <a:latin typeface="Arial"/>
                <a:cs typeface="Arial"/>
              </a:rPr>
              <a:t>-</a:t>
            </a:r>
            <a:r>
              <a:rPr dirty="0" smtClean="0" baseline="4459" sz="975" spc="0">
                <a:solidFill>
                  <a:srgbClr val="9C99A4"/>
                </a:solidFill>
                <a:latin typeface="Arial"/>
                <a:cs typeface="Arial"/>
              </a:rPr>
              <a:t>1</a:t>
            </a:r>
            <a:r>
              <a:rPr dirty="0" smtClean="0" baseline="4459" sz="975" spc="0">
                <a:solidFill>
                  <a:srgbClr val="9C99A4"/>
                </a:solidFill>
                <a:latin typeface="Arial"/>
                <a:cs typeface="Arial"/>
              </a:rPr>
              <a:t>)</a:t>
            </a:r>
            <a:r>
              <a:rPr dirty="0" smtClean="0" baseline="4459" sz="975" spc="0">
                <a:solidFill>
                  <a:srgbClr val="9C99A4"/>
                </a:solidFill>
                <a:latin typeface="Arial"/>
                <a:cs typeface="Arial"/>
              </a:rPr>
              <a:t>   </a:t>
            </a:r>
            <a:r>
              <a:rPr dirty="0" smtClean="0" baseline="4459" sz="975" spc="-75">
                <a:solidFill>
                  <a:srgbClr val="9C99A4"/>
                </a:solidFill>
                <a:latin typeface="Arial"/>
                <a:cs typeface="Arial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13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=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F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 spc="6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dirty="0" smtClean="0" sz="700" spc="6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3108" y="6587030"/>
            <a:ext cx="566902" cy="6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792"/>
              </a:lnSpc>
              <a:spcBef>
                <a:spcPts val="4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k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ing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dirty="0" smtClean="0" sz="70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=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26347" marR="2406">
              <a:lnSpc>
                <a:spcPct val="94401"/>
              </a:lnSpc>
              <a:spcBef>
                <a:spcPts val="66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:3.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2894" y="6593854"/>
            <a:ext cx="926231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-69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600" spc="0">
                <a:solidFill>
                  <a:srgbClr val="83838B"/>
                </a:solidFill>
                <a:latin typeface="Arial"/>
                <a:cs typeface="Arial"/>
              </a:rPr>
              <a:t>N</a:t>
            </a:r>
            <a:r>
              <a:rPr dirty="0" smtClean="0" sz="600" spc="0">
                <a:solidFill>
                  <a:srgbClr val="83838B"/>
                </a:solidFill>
                <a:latin typeface="Arial"/>
                <a:cs typeface="Arial"/>
              </a:rPr>
              <a:t>o</a:t>
            </a:r>
            <a:r>
              <a:rPr dirty="0" smtClean="0" sz="600" spc="0">
                <a:solidFill>
                  <a:srgbClr val="83838B"/>
                </a:solidFill>
                <a:latin typeface="Arial"/>
                <a:cs typeface="Arial"/>
              </a:rPr>
              <a:t>      </a:t>
            </a:r>
            <a:r>
              <a:rPr dirty="0" smtClean="0" sz="600" spc="177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6571" y="6696051"/>
            <a:ext cx="1227530" cy="123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44"/>
              </a:spcBef>
            </a:pP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es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dirty="0" smtClean="0" baseline="4203" sz="1050" spc="22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dirty="0" smtClean="0" baseline="4203" sz="1050" spc="199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3580" sz="1050" spc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0314" y="6703036"/>
            <a:ext cx="209723" cy="546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10"/>
              </a:spcBef>
            </a:pP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4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9747" y="6812218"/>
            <a:ext cx="976335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92"/>
              </a:lnSpc>
              <a:spcBef>
                <a:spcPts val="45"/>
              </a:spcBef>
            </a:pP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g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dirty="0" smtClean="0" sz="700" spc="77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2406">
              <a:lnSpc>
                <a:spcPct val="94401"/>
              </a:lnSpc>
              <a:spcBef>
                <a:spcPts val="64"/>
              </a:spcBef>
            </a:pP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sz="700" spc="27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sou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070" y="7269418"/>
            <a:ext cx="933049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g</a:t>
            </a:r>
            <a:r>
              <a:rPr dirty="0" smtClean="0" sz="700" spc="17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!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4243" y="7269418"/>
            <a:ext cx="21654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807FFE"/>
                </a:solidFill>
                <a:latin typeface="Courier New"/>
                <a:cs typeface="Courier New"/>
              </a:rPr>
              <a:t>E'O</a:t>
            </a:r>
            <a:r>
              <a:rPr dirty="0" smtClean="0" sz="70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2894" y="7378600"/>
            <a:ext cx="1581323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dirty="0" smtClean="0" sz="700" spc="405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sz="700" spc="199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178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OM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3926" y="7378600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807FFE"/>
                </a:solidFill>
                <a:latin typeface="Courier New"/>
                <a:cs typeface="Courier New"/>
              </a:rPr>
              <a:t>FO</a:t>
            </a:r>
            <a:r>
              <a:rPr dirty="0" smtClean="0" sz="70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2894" y="7487783"/>
            <a:ext cx="687394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5407" y="7487783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dirty="0" smtClean="0" sz="70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7073" y="7487783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2894" y="7583317"/>
            <a:ext cx="1342482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dirty="0" smtClean="0" sz="700" spc="93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up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137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FE4F5B"/>
                </a:solidFill>
                <a:latin typeface="Courier New"/>
                <a:cs typeface="Courier New"/>
              </a:rPr>
              <a:t>;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!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5091" y="7583317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dirty="0" smtClean="0" sz="70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807F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8171" y="7583317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894" y="7654352"/>
            <a:ext cx="1943228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dirty="0" smtClean="0" sz="700" spc="27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so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208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sz="700" spc="0">
                <a:solidFill>
                  <a:srgbClr val="FE4F5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FE747F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42404C"/>
                </a:solidFill>
                <a:latin typeface="Segoe UI"/>
                <a:cs typeface="Segoe UI"/>
              </a:rPr>
              <a:t>�</a:t>
            </a:r>
            <a:r>
              <a:rPr dirty="0" smtClean="0" sz="700" spc="0">
                <a:solidFill>
                  <a:srgbClr val="42404C"/>
                </a:solidFill>
                <a:latin typeface="Segoe UI"/>
                <a:cs typeface="Segoe UI"/>
              </a:rPr>
              <a:t>  </a:t>
            </a:r>
            <a:r>
              <a:rPr dirty="0" smtClean="0" sz="700" spc="-89">
                <a:solidFill>
                  <a:srgbClr val="42404C"/>
                </a:solidFill>
                <a:latin typeface="Segoe UI"/>
                <a:cs typeface="Segoe UI"/>
              </a:rPr>
              <a:t> </a:t>
            </a:r>
            <a:r>
              <a:rPr dirty="0" smtClean="0" sz="700" spc="0">
                <a:solidFill>
                  <a:srgbClr val="5E5DFE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716DFE"/>
                </a:solidFill>
                <a:latin typeface="Courier New"/>
                <a:cs typeface="Courier New"/>
              </a:rPr>
              <a:t>  </a:t>
            </a:r>
            <a:r>
              <a:rPr dirty="0" smtClean="0" sz="700" spc="219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dirty="0" smtClean="0" sz="1050" spc="0">
                <a:solidFill>
                  <a:srgbClr val="73737E"/>
                </a:solidFill>
                <a:latin typeface="Arial"/>
                <a:cs typeface="Arial"/>
              </a:rPr>
              <a:t>-i-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882" y="7905916"/>
            <a:ext cx="4109659" cy="13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ll</a:t>
            </a:r>
            <a:r>
              <a:rPr dirty="0" smtClean="0" sz="900" spc="2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2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-5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be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4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8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-52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15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nd</a:t>
            </a:r>
            <a:r>
              <a:rPr dirty="0" smtClean="0" sz="900" spc="-9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1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be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rs</a:t>
            </a:r>
            <a:r>
              <a:rPr dirty="0" smtClean="0" sz="900" spc="24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28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-6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ch</a:t>
            </a:r>
            <a:r>
              <a:rPr dirty="0" smtClean="0" sz="900" spc="49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ow</a:t>
            </a:r>
            <a:r>
              <a:rPr dirty="0" smtClean="0" sz="900" spc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r>
              <a:rPr dirty="0" smtClean="0" sz="900" spc="75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xt</a:t>
            </a:r>
            <a:r>
              <a:rPr dirty="0" smtClean="0" sz="900" spc="-1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B5765"/>
                </a:solidFill>
                <a:latin typeface="Arial"/>
                <a:cs typeface="Arial"/>
              </a:rPr>
              <a:t>!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058" y="8149898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h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e</a:t>
            </a:r>
            <a:r>
              <a:rPr dirty="0" smtClean="0" sz="850" spc="62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P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dirty="0" smtClean="0" sz="850" spc="84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C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mm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d</a:t>
            </a:r>
            <a:r>
              <a:rPr dirty="0" smtClean="0" sz="850" spc="181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111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ll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29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w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h</a:t>
            </a:r>
            <a:r>
              <a:rPr dirty="0" smtClean="0" sz="850" spc="12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U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B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dirty="0" smtClean="0" sz="850" spc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dirty="0" smtClean="0" sz="850" spc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N</a:t>
            </a:r>
            <a:r>
              <a:rPr dirty="0" smtClean="0" sz="850" spc="0">
                <a:solidFill>
                  <a:srgbClr val="322F98"/>
                </a:solidFill>
                <a:latin typeface="Arial"/>
                <a:cs typeface="Arial"/>
              </a:rPr>
              <a:t>G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189" y="8449950"/>
            <a:ext cx="4127678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763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dirty="0" smtClean="0" sz="700" spc="329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42404C"/>
                </a:solidFill>
                <a:latin typeface="Courier New"/>
                <a:cs typeface="Courier New"/>
              </a:rPr>
              <a:t>_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X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28956" marR="14763">
              <a:lnSpc>
                <a:spcPts val="875"/>
              </a:lnSpc>
              <a:spcBef>
                <a:spcPts val="43"/>
              </a:spcBef>
            </a:pP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baseline="3341" sz="1125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baseline="3923" sz="1125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3923" sz="1125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3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3923" sz="1125" spc="0">
                <a:solidFill>
                  <a:srgbClr val="83838B"/>
                </a:solidFill>
                <a:latin typeface="Courier New"/>
                <a:cs typeface="Courier New"/>
              </a:rPr>
              <a:t>Nam</a:t>
            </a:r>
            <a:r>
              <a:rPr dirty="0" smtClean="0" baseline="3923" sz="1125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84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131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807FFE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dirty="0" smtClean="0" baseline="3923" sz="1125" spc="0">
                <a:solidFill>
                  <a:srgbClr val="807FFE"/>
                </a:solidFill>
                <a:latin typeface="Courier New"/>
                <a:cs typeface="Courier New"/>
              </a:rPr>
              <a:t>p</a:t>
            </a:r>
            <a:r>
              <a:rPr dirty="0" smtClean="0" baseline="3923" sz="1125" spc="0">
                <a:solidFill>
                  <a:srgbClr val="807FFE"/>
                </a:solidFill>
                <a:latin typeface="Courier New"/>
                <a:cs typeface="Courier New"/>
              </a:rPr>
              <a:t>t</a:t>
            </a:r>
            <a:r>
              <a:rPr dirty="0" smtClean="0" baseline="3923" sz="1125" spc="0">
                <a:solidFill>
                  <a:srgbClr val="9092F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374365">
              <a:lnSpc>
                <a:spcPts val="795"/>
              </a:lnSpc>
            </a:pPr>
            <a:r>
              <a:rPr dirty="0" smtClean="0" baseline="4203" sz="105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FE8991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FE8991"/>
                </a:solidFill>
                <a:latin typeface="Courier New"/>
                <a:cs typeface="Courier New"/>
              </a:rPr>
              <a:t>U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B</a:t>
            </a:r>
            <a:r>
              <a:rPr dirty="0" smtClean="0" baseline="4203" sz="1050">
                <a:solidFill>
                  <a:srgbClr val="FE8991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>
                <a:solidFill>
                  <a:srgbClr val="FE747F"/>
                </a:solidFill>
                <a:latin typeface="Courier New"/>
                <a:cs typeface="Courier New"/>
              </a:rPr>
              <a:t>TR</a:t>
            </a:r>
            <a:r>
              <a:rPr dirty="0" smtClean="0" baseline="4203" sz="105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>
                <a:solidFill>
                  <a:srgbClr val="807FFE"/>
                </a:solidFill>
                <a:latin typeface="Courier New"/>
                <a:cs typeface="Courier New"/>
              </a:rPr>
              <a:t>J</a:t>
            </a:r>
            <a:r>
              <a:rPr dirty="0" smtClean="0" baseline="4203" sz="105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>
                <a:solidFill>
                  <a:srgbClr val="807FFE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>
                <a:solidFill>
                  <a:srgbClr val="807FFE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>
                <a:solidFill>
                  <a:srgbClr val="7475C8"/>
                </a:solidFill>
                <a:latin typeface="Courier New"/>
                <a:cs typeface="Courier New"/>
              </a:rPr>
              <a:t>y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dirty="0" smtClean="0" baseline="4203" sz="105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-19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   </a:t>
            </a:r>
            <a:r>
              <a:rPr dirty="0" smtClean="0" baseline="4203" sz="1050" spc="11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?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: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338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   </a:t>
            </a:r>
            <a:r>
              <a:rPr dirty="0" smtClean="0" baseline="4203" sz="1050" spc="61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I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11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De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3580" sz="1050" spc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baseline="4203" sz="1050" spc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ao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-194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42404C"/>
                </a:solidFill>
                <a:latin typeface="Courier New"/>
                <a:cs typeface="Courier New"/>
              </a:rPr>
              <a:t>-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1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-139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a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dirty="0" smtClean="0" baseline="4203" sz="1050" spc="81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baseline="4203" sz="1050" spc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9C99A4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4763">
              <a:lnSpc>
                <a:spcPct val="94401"/>
              </a:lnSpc>
              <a:spcBef>
                <a:spcPts val="25"/>
              </a:spcBef>
            </a:pPr>
            <a:r>
              <a:rPr dirty="0" smtClean="0" sz="700">
                <a:solidFill>
                  <a:srgbClr val="5B5765"/>
                </a:solidFill>
                <a:latin typeface="Courier New"/>
                <a:cs typeface="Courier New"/>
              </a:rPr>
              <a:t>F</a:t>
            </a:r>
            <a:r>
              <a:rPr dirty="0" smtClean="0" sz="70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 spc="64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dirty="0" smtClean="0" sz="700" spc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9C99A4"/>
                </a:solidFill>
                <a:latin typeface="Courier New"/>
                <a:cs typeface="Courier New"/>
              </a:rPr>
              <a:t>b</a:t>
            </a:r>
            <a:r>
              <a:rPr dirty="0" smtClean="0" sz="700" spc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6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4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1448862" y="9333653"/>
            <a:ext cx="1062950" cy="2302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1049409" y="8493760"/>
            <a:ext cx="5727744" cy="2506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1516565" y="8121226"/>
            <a:ext cx="392682" cy="1151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161768" y="7687733"/>
            <a:ext cx="2051426" cy="1151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1272832" y="7396479"/>
            <a:ext cx="5240276" cy="6502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1286372" y="7382933"/>
            <a:ext cx="5213195" cy="677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035868" y="7179733"/>
            <a:ext cx="1638432" cy="1219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035868" y="6678506"/>
            <a:ext cx="5795448" cy="386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127917" y="6346613"/>
            <a:ext cx="785364" cy="1964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301930" y="6353386"/>
            <a:ext cx="534860" cy="1896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286372" y="6353386"/>
            <a:ext cx="602564" cy="2099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042639" y="4362026"/>
            <a:ext cx="5680351" cy="609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364880" y="4030133"/>
            <a:ext cx="528089" cy="1964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417026" y="4036906"/>
            <a:ext cx="534860" cy="1896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299913" y="4036906"/>
            <a:ext cx="595793" cy="2099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326995" y="3406986"/>
            <a:ext cx="1814462" cy="31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642466" y="3251199"/>
            <a:ext cx="765053" cy="115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1333765" y="2743199"/>
            <a:ext cx="1171276" cy="2980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1178046" y="2451946"/>
            <a:ext cx="3479976" cy="13953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049409" y="1320800"/>
            <a:ext cx="5720973" cy="927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356093" y="988906"/>
            <a:ext cx="541630" cy="1896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164505" y="5147733"/>
            <a:ext cx="4197637" cy="1015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114376" y="982133"/>
            <a:ext cx="961394" cy="21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86372" y="988906"/>
            <a:ext cx="907231" cy="209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77215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848995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0163" y="972404"/>
            <a:ext cx="1326027" cy="119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L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650" spc="4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m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   </a:t>
            </a:r>
            <a:r>
              <a:rPr dirty="0" smtClean="0" sz="650" spc="137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u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l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  </a:t>
            </a:r>
            <a:r>
              <a:rPr dirty="0" smtClean="0" sz="700" spc="4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dirty="0" smtClean="0" sz="700" spc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3983" y="976739"/>
            <a:ext cx="622995" cy="218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Fi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dirty="0" smtClean="0" sz="700" spc="245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95"/>
              </a:lnSpc>
              <a:spcBef>
                <a:spcPts val="39"/>
              </a:spcBef>
            </a:pPr>
            <a:r>
              <a:rPr dirty="0" smtClean="0" sz="70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6E6C73"/>
                </a:solidFill>
                <a:latin typeface="Times New Roman"/>
                <a:cs typeface="Times New Roman"/>
              </a:rPr>
              <a:t>qu</a:t>
            </a:r>
            <a:r>
              <a:rPr dirty="0" smtClean="0" sz="70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dirty="0" smtClean="0" sz="70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5D5863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6E6C73"/>
                </a:solidFill>
                <a:latin typeface="Times New Roman"/>
                <a:cs typeface="Times New Roman"/>
              </a:rPr>
              <a:t>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0163" y="1085112"/>
            <a:ext cx="330252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45424C"/>
                </a:solidFill>
                <a:latin typeface="Courier New"/>
                <a:cs typeface="Courier New"/>
              </a:rPr>
              <a:t>n</a:t>
            </a:r>
            <a:r>
              <a:rPr dirty="0" smtClean="0" sz="700">
                <a:solidFill>
                  <a:srgbClr val="2B2A35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1987" y="1085112"/>
            <a:ext cx="790637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dirty="0" smtClean="0" sz="700">
                <a:solidFill>
                  <a:srgbClr val="6E6C73"/>
                </a:solidFill>
                <a:latin typeface="Courier New"/>
                <a:cs typeface="Courier New"/>
              </a:rPr>
              <a:t>q</a:t>
            </a:r>
            <a:r>
              <a:rPr dirty="0" smtClean="0" sz="700">
                <a:solidFill>
                  <a:srgbClr val="6E6C73"/>
                </a:solidFill>
                <a:latin typeface="Courier New"/>
                <a:cs typeface="Courier New"/>
              </a:rPr>
              <a:t>u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i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g</a:t>
            </a:r>
            <a:r>
              <a:rPr dirty="0" smtClean="0" sz="70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y</a:t>
            </a:r>
            <a:r>
              <a:rPr dirty="0" smtClean="0" sz="700" spc="59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J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es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3479" y="1287667"/>
            <a:ext cx="5741485" cy="744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4"/>
              </a:lnSpc>
              <a:spcBef>
                <a:spcPts val="80"/>
              </a:spcBef>
            </a:pP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ee</a:t>
            </a:r>
            <a:r>
              <a:rPr dirty="0" smtClean="0" sz="900" spc="-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7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?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4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7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n.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29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dirty="0" smtClean="0" sz="900" spc="15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-2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-4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159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tip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6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9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-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4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dirty="0" smtClean="0" sz="900" spc="31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6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1100" spc="0">
                <a:solidFill>
                  <a:srgbClr val="6E6C73"/>
                </a:solidFill>
                <a:latin typeface="Arial"/>
                <a:cs typeface="Arial"/>
              </a:rPr>
              <a:t>II</a:t>
            </a:r>
            <a:r>
              <a:rPr dirty="0" smtClean="0" sz="1100" spc="133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(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dirty="0" smtClean="0" sz="900" spc="9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-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55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9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-6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j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-5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5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4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.</a:t>
            </a:r>
            <a:r>
              <a:rPr dirty="0" smtClean="0" sz="900" spc="10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-34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103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6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dirty="0" smtClean="0" sz="900" spc="116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j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-5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ut</a:t>
            </a:r>
            <a:r>
              <a:rPr dirty="0" smtClean="0" sz="900" spc="1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ym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r.</a:t>
            </a:r>
            <a:endParaRPr sz="900">
              <a:latin typeface="Arial"/>
              <a:cs typeface="Arial"/>
            </a:endParaRPr>
          </a:p>
          <a:p>
            <a:pPr marL="12700" marR="177652" indent="6770">
              <a:lnSpc>
                <a:spcPts val="1010"/>
              </a:lnSpc>
              <a:spcBef>
                <a:spcPts val="670"/>
              </a:spcBef>
            </a:pPr>
            <a:r>
              <a:rPr dirty="0" smtClean="0" sz="90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-1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dirty="0" smtClean="0" sz="900" spc="14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7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ha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1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dirty="0" smtClean="0" sz="900" spc="2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3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14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,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en</a:t>
            </a:r>
            <a:r>
              <a:rPr dirty="0" smtClean="0" sz="900" spc="-9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dirty="0" smtClean="0" sz="900" spc="46">
                <a:solidFill>
                  <a:srgbClr val="120F1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dirty="0" smtClean="0" sz="900" spc="-42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dirty="0" smtClean="0" sz="900" spc="3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7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14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-1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-42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-1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3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4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ll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'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dirty="0" smtClean="0" sz="900" spc="72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4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q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3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J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one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0250" y="2123107"/>
            <a:ext cx="164722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C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n</a:t>
            </a:r>
            <a:r>
              <a:rPr dirty="0" smtClean="0" sz="900">
                <a:solidFill>
                  <a:srgbClr val="2B2A35"/>
                </a:solidFill>
                <a:latin typeface="Arial"/>
                <a:cs typeface="Arial"/>
              </a:rPr>
              <a:t>c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a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ena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282863"/>
                </a:solidFill>
                <a:latin typeface="Arial"/>
                <a:cs typeface="Arial"/>
              </a:rPr>
              <a:t>n</a:t>
            </a:r>
            <a:r>
              <a:rPr dirty="0" smtClean="0" sz="900" spc="69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d</a:t>
            </a:r>
            <a:r>
              <a:rPr dirty="0" smtClean="0" sz="900" spc="-55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BST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8757" y="2559551"/>
            <a:ext cx="91124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9C5B5D"/>
                </a:solidFill>
                <a:latin typeface="Times New Roman"/>
                <a:cs typeface="Times New Roman"/>
              </a:rPr>
              <a:t>P</a:t>
            </a:r>
            <a:r>
              <a:rPr dirty="0" smtClean="0" sz="1000" spc="0">
                <a:solidFill>
                  <a:srgbClr val="9C5B5D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A44148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9C5B5D"/>
                </a:solidFill>
                <a:latin typeface="Times New Roman"/>
                <a:cs typeface="Times New Roman"/>
              </a:rPr>
              <a:t>io</a:t>
            </a:r>
            <a:r>
              <a:rPr dirty="0" smtClean="0" sz="1000" spc="0">
                <a:solidFill>
                  <a:srgbClr val="9C5B5D"/>
                </a:solidFill>
                <a:latin typeface="Times New Roman"/>
                <a:cs typeface="Times New Roman"/>
              </a:rPr>
              <a:t>d</a:t>
            </a:r>
            <a:r>
              <a:rPr dirty="0" smtClean="0" sz="1000" spc="-3">
                <a:solidFill>
                  <a:srgbClr val="9C5B5D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B58286"/>
                </a:solidFill>
                <a:latin typeface="Times New Roman"/>
                <a:cs typeface="Times New Roman"/>
              </a:rPr>
              <a:t>(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dirty="0" smtClean="0" sz="1000" spc="0">
                <a:solidFill>
                  <a:srgbClr val="AC6C70"/>
                </a:solidFill>
                <a:latin typeface="Times New Roman"/>
                <a:cs typeface="Times New Roman"/>
              </a:rPr>
              <a:t>)</a:t>
            </a:r>
            <a:r>
              <a:rPr dirty="0" smtClean="0" sz="1000" spc="69">
                <a:solidFill>
                  <a:srgbClr val="AC6C70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3A396D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373396"/>
                </a:solidFill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35" y="2735657"/>
            <a:ext cx="120247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C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178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-19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65721" y="2739367"/>
            <a:ext cx="428490" cy="139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55"/>
              </a:lnSpc>
              <a:spcBef>
                <a:spcPts val="52"/>
              </a:spcBef>
            </a:pPr>
            <a:r>
              <a:rPr dirty="0" smtClean="0" sz="900" spc="0">
                <a:solidFill>
                  <a:srgbClr val="585699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585699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AC6C70"/>
                </a:solidFill>
                <a:latin typeface="Segoe UI"/>
                <a:cs typeface="Segoe UI"/>
              </a:rPr>
              <a:t>�</a:t>
            </a:r>
            <a:r>
              <a:rPr dirty="0" smtClean="0" sz="900" spc="0">
                <a:solidFill>
                  <a:srgbClr val="9C5B5D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B58286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AC6C7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1762" y="2758403"/>
            <a:ext cx="2663297" cy="504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0"/>
              </a:lnSpc>
              <a:spcBef>
                <a:spcPts val="198"/>
              </a:spcBef>
            </a:pPr>
            <a:r>
              <a:rPr dirty="0" smtClean="0" baseline="-14493" sz="150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dirty="0" smtClean="0" baseline="-14493" sz="1500" spc="-144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-14493" sz="1500" spc="0">
                <a:solidFill>
                  <a:srgbClr val="373396"/>
                </a:solidFill>
                <a:latin typeface="Times New Roman"/>
                <a:cs typeface="Times New Roman"/>
              </a:rPr>
              <a:t>u</a:t>
            </a:r>
            <a:r>
              <a:rPr dirty="0" smtClean="0" baseline="-14493" sz="1500" spc="0">
                <a:solidFill>
                  <a:srgbClr val="585699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-14493" sz="1500" spc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-14493" sz="1500" spc="0">
                <a:solidFill>
                  <a:srgbClr val="4540B6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-14493" sz="1500" spc="0">
                <a:solidFill>
                  <a:srgbClr val="373396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-14493" sz="1500" spc="0">
                <a:solidFill>
                  <a:srgbClr val="282863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g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(F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-14493" sz="1500" spc="0">
                <a:solidFill>
                  <a:srgbClr val="585699"/>
                </a:solidFill>
                <a:latin typeface="Times New Roman"/>
                <a:cs typeface="Times New Roman"/>
              </a:rPr>
              <a:t>rs</a:t>
            </a:r>
            <a:r>
              <a:rPr dirty="0" smtClean="0" baseline="-14493" sz="1500" spc="0">
                <a:solidFill>
                  <a:srgbClr val="373396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-14493" sz="1500" spc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dirty="0" smtClean="0" baseline="-14493" sz="1500" spc="0">
                <a:solidFill>
                  <a:srgbClr val="585699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-14493" sz="1500" spc="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dirty="0" smtClean="0" baseline="-14493" sz="1500" spc="182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5256" sz="1425" spc="0" i="1">
                <a:solidFill>
                  <a:srgbClr val="3A396D"/>
                </a:solidFill>
                <a:latin typeface="Arial"/>
                <a:cs typeface="Arial"/>
              </a:rPr>
              <a:t>1.</a:t>
            </a:r>
            <a:r>
              <a:rPr dirty="0" smtClean="0" baseline="-15256" sz="1425" spc="0" i="1">
                <a:solidFill>
                  <a:srgbClr val="3A396D"/>
                </a:solidFill>
                <a:latin typeface="Arial"/>
                <a:cs typeface="Arial"/>
              </a:rPr>
              <a:t> </a:t>
            </a:r>
            <a:r>
              <a:rPr dirty="0" smtClean="0" baseline="-15256" sz="1425" spc="5" i="1">
                <a:solidFill>
                  <a:srgbClr val="3A396D"/>
                </a:solidFill>
                <a:latin typeface="Arial"/>
                <a:cs typeface="Arial"/>
              </a:rPr>
              <a:t> </a:t>
            </a:r>
            <a:r>
              <a:rPr dirty="0" smtClean="0" baseline="-14493" sz="1500" spc="0">
                <a:solidFill>
                  <a:srgbClr val="373396"/>
                </a:solidFill>
                <a:latin typeface="Times New Roman"/>
                <a:cs typeface="Times New Roman"/>
              </a:rPr>
              <a:t>1</a:t>
            </a:r>
            <a:r>
              <a:rPr dirty="0" smtClean="0" baseline="-14493" sz="1500" spc="0">
                <a:solidFill>
                  <a:srgbClr val="7E7CA7"/>
                </a:solidFill>
                <a:latin typeface="Times New Roman"/>
                <a:cs typeface="Times New Roman"/>
              </a:rPr>
              <a:t>)</a:t>
            </a:r>
            <a:r>
              <a:rPr dirty="0" smtClean="0" baseline="-14493" sz="1500" spc="0">
                <a:solidFill>
                  <a:srgbClr val="7E7CA7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-14493" sz="1500" spc="-109">
                <a:solidFill>
                  <a:srgbClr val="7E7CA7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6104" sz="1350" spc="0">
                <a:solidFill>
                  <a:srgbClr val="A7A7B6"/>
                </a:solidFill>
                <a:latin typeface="Arial"/>
                <a:cs typeface="Arial"/>
              </a:rPr>
              <a:t>JI</a:t>
            </a:r>
            <a:r>
              <a:rPr dirty="0" smtClean="0" baseline="-16104" sz="1350" spc="102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dirty="0" smtClean="0" sz="3750" spc="-1014">
                <a:solidFill>
                  <a:srgbClr val="0707C8"/>
                </a:solidFill>
                <a:latin typeface="Times New Roman"/>
                <a:cs typeface="Times New Roman"/>
              </a:rPr>
              <a:t>•</a:t>
            </a:r>
            <a:r>
              <a:rPr dirty="0" smtClean="0" baseline="-16104" sz="1350" spc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dirty="0" smtClean="0" baseline="-16104" sz="1350" spc="0">
                <a:solidFill>
                  <a:srgbClr val="2B2A35"/>
                </a:solidFill>
                <a:latin typeface="Arial"/>
                <a:cs typeface="Arial"/>
              </a:rPr>
              <a:t>.</a:t>
            </a:r>
            <a:r>
              <a:rPr dirty="0" smtClean="0" baseline="-16104" sz="1350" spc="69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baseline="-16104" sz="1350" spc="0">
                <a:solidFill>
                  <a:srgbClr val="7E7CA7"/>
                </a:solidFill>
                <a:latin typeface="Arial"/>
                <a:cs typeface="Arial"/>
              </a:rPr>
              <a:t>'</a:t>
            </a:r>
            <a:r>
              <a:rPr dirty="0" smtClean="0" baseline="-16104" sz="1350" spc="112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dirty="0" smtClean="0" baseline="-10736" sz="2025" spc="0">
                <a:solidFill>
                  <a:srgbClr val="7E7CA7"/>
                </a:solidFill>
                <a:latin typeface="Arial"/>
                <a:cs typeface="Arial"/>
              </a:rPr>
              <a:t>II</a:t>
            </a:r>
            <a:r>
              <a:rPr dirty="0" smtClean="0" baseline="-10736" sz="2025" spc="0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dirty="0" smtClean="0" baseline="-10736" sz="2025" spc="4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-14493" sz="1500" spc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-14493" sz="1500" spc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-14493" sz="1500" spc="0">
                <a:solidFill>
                  <a:srgbClr val="696D94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-14493" sz="1500" spc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4493" sz="1500" spc="68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-14493" sz="1500" spc="0">
                <a:solidFill>
                  <a:srgbClr val="484590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1762" y="2884552"/>
            <a:ext cx="698523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dirty="0" smtClean="0" sz="1200">
                <a:solidFill>
                  <a:srgbClr val="838286"/>
                </a:solidFill>
                <a:latin typeface="Times New Roman"/>
                <a:cs typeface="Times New Roman"/>
              </a:rPr>
              <a:t>.</a:t>
            </a:r>
            <a:r>
              <a:rPr dirty="0" smtClean="0" sz="120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dirty="0" smtClean="0" sz="120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1200">
                <a:solidFill>
                  <a:srgbClr val="45424C"/>
                </a:solidFill>
                <a:latin typeface="Times New Roman"/>
                <a:cs typeface="Times New Roman"/>
              </a:rPr>
              <a:t>s</a:t>
            </a:r>
            <a:r>
              <a:rPr dirty="0" smtClean="0" sz="120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dirty="0" smtClean="0" sz="120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-119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1200" spc="0">
                <a:solidFill>
                  <a:srgbClr val="45424C"/>
                </a:solidFill>
                <a:latin typeface="Times New Roman"/>
                <a:cs typeface="Times New Roman"/>
              </a:rPr>
              <a:t>N</a:t>
            </a:r>
            <a:r>
              <a:rPr dirty="0" smtClean="0" sz="1200" spc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1200" spc="0">
                <a:solidFill>
                  <a:srgbClr val="45424C"/>
                </a:solidFill>
                <a:latin typeface="Times New Roman"/>
                <a:cs typeface="Times New Roman"/>
              </a:rPr>
              <a:t>m</a:t>
            </a:r>
            <a:r>
              <a:rPr dirty="0" smtClean="0" sz="12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36536" y="3236884"/>
            <a:ext cx="79626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 spc="-2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282863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 spc="0">
                <a:solidFill>
                  <a:srgbClr val="484590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 spc="0">
                <a:solidFill>
                  <a:srgbClr val="3A396D"/>
                </a:solidFill>
                <a:latin typeface="Times New Roman"/>
                <a:cs typeface="Times New Roman"/>
              </a:rPr>
              <a:t>ll</a:t>
            </a:r>
            <a:r>
              <a:rPr dirty="0" smtClean="0" sz="1000" spc="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17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1065" y="3392671"/>
            <a:ext cx="1845585" cy="3162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240">
              <a:lnSpc>
                <a:spcPts val="1130"/>
              </a:lnSpc>
              <a:spcBef>
                <a:spcPts val="56"/>
              </a:spcBef>
            </a:pP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156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p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oy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b</a:t>
            </a:r>
            <a:r>
              <a:rPr dirty="0" smtClean="0" sz="1000" spc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73"/>
              </a:spcBef>
            </a:pP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WH</a:t>
            </a:r>
            <a:r>
              <a:rPr dirty="0" smtClean="0" sz="100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>
                <a:solidFill>
                  <a:srgbClr val="2B2A35"/>
                </a:solidFill>
                <a:latin typeface="Times New Roman"/>
                <a:cs typeface="Times New Roman"/>
              </a:rPr>
              <a:t>RE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ir</a:t>
            </a:r>
            <a:r>
              <a:rPr dirty="0" smtClean="0" sz="100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>
                <a:solidFill>
                  <a:srgbClr val="838286"/>
                </a:solidFill>
                <a:latin typeface="Times New Roman"/>
                <a:cs typeface="Times New Roman"/>
              </a:rPr>
              <a:t>_</a:t>
            </a:r>
            <a:r>
              <a:rPr dirty="0" smtClean="0" sz="1000">
                <a:solidFill>
                  <a:srgbClr val="5D5863"/>
                </a:solidFill>
                <a:latin typeface="Times New Roman"/>
                <a:cs typeface="Times New Roman"/>
              </a:rPr>
              <a:t>N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69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0">
                <a:solidFill>
                  <a:srgbClr val="5D5863"/>
                </a:solidFill>
                <a:latin typeface="Arial"/>
                <a:cs typeface="Arial"/>
              </a:rPr>
              <a:t>=</a:t>
            </a:r>
            <a:r>
              <a:rPr dirty="0" smtClean="0" sz="950" spc="32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1000" spc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dirty="0" smtClean="0" sz="1000" spc="0">
                <a:solidFill>
                  <a:srgbClr val="585699"/>
                </a:solidFill>
                <a:latin typeface="Times New Roman"/>
                <a:cs typeface="Times New Roman"/>
              </a:rPr>
              <a:t>S</a:t>
            </a:r>
            <a:r>
              <a:rPr dirty="0" smtClean="0" sz="1000" spc="0">
                <a:solidFill>
                  <a:srgbClr val="484590"/>
                </a:solidFill>
                <a:latin typeface="Times New Roman"/>
                <a:cs typeface="Times New Roman"/>
              </a:rPr>
              <a:t>q</a:t>
            </a:r>
            <a:r>
              <a:rPr dirty="0" smtClean="0" sz="1000" spc="0">
                <a:solidFill>
                  <a:srgbClr val="3A396D"/>
                </a:solidFill>
                <a:latin typeface="Times New Roman"/>
                <a:cs typeface="Times New Roman"/>
              </a:rPr>
              <a:t>u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dirty="0" smtClean="0" sz="1000" spc="0">
                <a:solidFill>
                  <a:srgbClr val="696D94"/>
                </a:solidFill>
                <a:latin typeface="Times New Roman"/>
                <a:cs typeface="Times New Roman"/>
              </a:rPr>
              <a:t>g</a:t>
            </a:r>
            <a:r>
              <a:rPr dirty="0" smtClean="0" sz="1000" spc="0">
                <a:solidFill>
                  <a:srgbClr val="696D94"/>
                </a:solidFill>
                <a:latin typeface="Times New Roman"/>
                <a:cs typeface="Times New Roman"/>
              </a:rPr>
              <a:t>g</a:t>
            </a:r>
            <a:r>
              <a:rPr dirty="0" smtClean="0" sz="1000" spc="0">
                <a:solidFill>
                  <a:srgbClr val="696D94"/>
                </a:solidFill>
                <a:latin typeface="Times New Roman"/>
                <a:cs typeface="Times New Roman"/>
              </a:rPr>
              <a:t>y'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3983" y="4024739"/>
            <a:ext cx="622995" cy="219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i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r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dirty="0" smtClean="0" sz="700" spc="245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m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73633" marR="15333">
              <a:lnSpc>
                <a:spcPts val="795"/>
              </a:lnSpc>
              <a:spcBef>
                <a:spcPts val="39"/>
              </a:spcBef>
            </a:pPr>
            <a:r>
              <a:rPr dirty="0" smtClean="0" sz="700">
                <a:solidFill>
                  <a:srgbClr val="7E7CA7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7E7CA7"/>
                </a:solidFill>
                <a:latin typeface="Times New Roman"/>
                <a:cs typeface="Times New Roman"/>
              </a:rPr>
              <a:t>q</a:t>
            </a:r>
            <a:r>
              <a:rPr dirty="0" smtClean="0" sz="700">
                <a:solidFill>
                  <a:srgbClr val="7E7CA7"/>
                </a:solidFill>
                <a:latin typeface="Times New Roman"/>
                <a:cs typeface="Times New Roman"/>
              </a:rPr>
              <a:t>u</a:t>
            </a:r>
            <a:r>
              <a:rPr dirty="0" smtClean="0" sz="700">
                <a:solidFill>
                  <a:srgbClr val="585699"/>
                </a:solidFill>
                <a:latin typeface="Times New Roman"/>
                <a:cs typeface="Times New Roman"/>
              </a:rPr>
              <a:t>:..</a:t>
            </a:r>
            <a:r>
              <a:rPr dirty="0" smtClean="0" sz="700">
                <a:solidFill>
                  <a:srgbClr val="696D94"/>
                </a:solidFill>
                <a:latin typeface="Times New Roman"/>
                <a:cs typeface="Times New Roman"/>
              </a:rPr>
              <a:t>ggy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8950" y="4021362"/>
            <a:ext cx="555068" cy="228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dirty="0" smtClean="0" sz="60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600">
                <a:solidFill>
                  <a:srgbClr val="A7A7B6"/>
                </a:solidFill>
                <a:latin typeface="Arial"/>
                <a:cs typeface="Arial"/>
              </a:rPr>
              <a:t>'</a:t>
            </a:r>
            <a:r>
              <a:rPr dirty="0" smtClean="0" sz="600">
                <a:solidFill>
                  <a:srgbClr val="6E6C73"/>
                </a:solidFill>
                <a:latin typeface="Arial"/>
                <a:cs typeface="Arial"/>
              </a:rPr>
              <a:t>u</a:t>
            </a:r>
            <a:r>
              <a:rPr dirty="0" smtClean="0" sz="600">
                <a:solidFill>
                  <a:srgbClr val="99959C"/>
                </a:solidFill>
                <a:latin typeface="Arial"/>
                <a:cs typeface="Arial"/>
              </a:rPr>
              <a:t>l</a:t>
            </a:r>
            <a:r>
              <a:rPr dirty="0" smtClean="0" sz="600" spc="44">
                <a:solidFill>
                  <a:srgbClr val="99959C"/>
                </a:solidFill>
                <a:latin typeface="Arial"/>
                <a:cs typeface="Arial"/>
              </a:rPr>
              <a:t> </a:t>
            </a:r>
            <a:r>
              <a:rPr dirty="0" smtClean="0" sz="600" spc="0">
                <a:solidFill>
                  <a:srgbClr val="45424C"/>
                </a:solidFill>
                <a:latin typeface="Arial"/>
                <a:cs typeface="Arial"/>
              </a:rPr>
              <a:t>1</a:t>
            </a:r>
            <a:r>
              <a:rPr dirty="0" smtClean="0" sz="600" spc="0">
                <a:solidFill>
                  <a:srgbClr val="45424C"/>
                </a:solidFill>
                <a:latin typeface="Arial"/>
                <a:cs typeface="Arial"/>
              </a:rPr>
              <a:t>  </a:t>
            </a:r>
            <a:r>
              <a:rPr dirty="0" smtClean="0" sz="600" spc="1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600" spc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6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95"/>
              </a:spcBef>
            </a:pPr>
            <a:r>
              <a:rPr dirty="0" smtClean="0" sz="700" spc="0">
                <a:solidFill>
                  <a:srgbClr val="7E7CA7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.</a:t>
            </a:r>
            <a:r>
              <a:rPr dirty="0" smtClean="0" sz="700" spc="295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696D94"/>
                </a:solidFill>
                <a:latin typeface="Courier New"/>
                <a:cs typeface="Courier New"/>
              </a:rPr>
              <a:t>J</a:t>
            </a:r>
            <a:r>
              <a:rPr dirty="0" smtClean="0" sz="700" spc="0">
                <a:solidFill>
                  <a:srgbClr val="696D94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585699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484590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696D94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1097" y="4028135"/>
            <a:ext cx="561840" cy="221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dirty="0" smtClean="0" sz="600" spc="0">
                <a:solidFill>
                  <a:srgbClr val="6E6C73"/>
                </a:solidFill>
                <a:latin typeface="Arial"/>
                <a:cs typeface="Arial"/>
              </a:rPr>
              <a:t>L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't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600" spc="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600" spc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dirty="0" smtClean="0" sz="6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6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6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40"/>
              </a:spcBef>
            </a:pPr>
            <a:r>
              <a:rPr dirty="0" smtClean="0" sz="700">
                <a:solidFill>
                  <a:srgbClr val="6E6C73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6E6C73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dirty="0" smtClean="0" sz="70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479" y="4344761"/>
            <a:ext cx="5692557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dirty="0" smtClean="0" sz="900" spc="-8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-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ng</a:t>
            </a:r>
            <a:r>
              <a:rPr dirty="0" smtClean="0" sz="900" spc="4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dirty="0" smtClean="0" sz="900" spc="14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-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-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3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49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3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-9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2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5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?</a:t>
            </a:r>
            <a:r>
              <a:rPr dirty="0" smtClean="0" sz="900" spc="82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-34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900" spc="-2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iti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dirty="0" smtClean="0" sz="900" spc="49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-9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dirty="0" smtClean="0" sz="900" spc="83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5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7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dirty="0" smtClean="0" sz="900" spc="5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9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7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3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dirty="0" smtClean="0" sz="900" spc="35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7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7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dirty="0" smtClean="0" sz="900" spc="4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dirty="0" smtClean="0" sz="900" spc="5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rt</a:t>
            </a:r>
            <a:r>
              <a:rPr dirty="0" smtClean="0" sz="900" spc="2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4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-3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6709" y="4825667"/>
            <a:ext cx="1613275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11168E"/>
                </a:solidFill>
                <a:latin typeface="Arial"/>
                <a:cs typeface="Arial"/>
              </a:rPr>
              <a:t>F</a:t>
            </a:r>
            <a:r>
              <a:rPr dirty="0" smtClean="0" sz="900">
                <a:solidFill>
                  <a:srgbClr val="2A2091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u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r</a:t>
            </a:r>
            <a:r>
              <a:rPr dirty="0" smtClean="0" sz="900" spc="-34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ena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s</a:t>
            </a:r>
            <a:r>
              <a:rPr dirty="0" smtClean="0" sz="900" spc="69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11168E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7213" y="5316678"/>
            <a:ext cx="2632769" cy="210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6E6C73"/>
                </a:solidFill>
                <a:latin typeface="Times New Roman"/>
                <a:cs typeface="Times New Roman"/>
              </a:rPr>
              <a:t>C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122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dirty="0" smtClean="0" sz="850" spc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dirty="0" smtClean="0" sz="850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sz="850" spc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dirty="0" smtClean="0" sz="850" spc="21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a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       </a:t>
            </a:r>
            <a:r>
              <a:rPr dirty="0" smtClean="0" sz="850" spc="159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7E7CA7"/>
                </a:solidFill>
                <a:latin typeface="Segoe UI"/>
                <a:cs typeface="Segoe UI"/>
              </a:rPr>
              <a:t>�</a:t>
            </a:r>
            <a:r>
              <a:rPr dirty="0" smtClean="0" sz="850" spc="39">
                <a:solidFill>
                  <a:srgbClr val="7E7CA7"/>
                </a:solidFill>
                <a:latin typeface="Segoe UI"/>
                <a:cs typeface="Segoe UI"/>
              </a:rPr>
              <a:t> </a:t>
            </a:r>
            <a:r>
              <a:rPr dirty="0" smtClean="0" sz="1450" spc="0">
                <a:solidFill>
                  <a:srgbClr val="838286"/>
                </a:solidFill>
                <a:latin typeface="Arial"/>
                <a:cs typeface="Arial"/>
              </a:rPr>
              <a:t>I</a:t>
            </a:r>
            <a:r>
              <a:rPr dirty="0" smtClean="0" sz="1450" spc="0">
                <a:solidFill>
                  <a:srgbClr val="838286"/>
                </a:solidFill>
                <a:latin typeface="Arial"/>
                <a:cs typeface="Arial"/>
              </a:rPr>
              <a:t>  </a:t>
            </a:r>
            <a:r>
              <a:rPr dirty="0" smtClean="0" sz="1450" spc="58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DA7F7B"/>
                </a:solidFill>
                <a:latin typeface="Times New Roman"/>
                <a:cs typeface="Times New Roman"/>
              </a:rPr>
              <a:t>V</a:t>
            </a:r>
            <a:r>
              <a:rPr dirty="0" smtClean="0" sz="850" spc="0">
                <a:solidFill>
                  <a:srgbClr val="DA7F7B"/>
                </a:solidFill>
                <a:latin typeface="Times New Roman"/>
                <a:cs typeface="Times New Roman"/>
              </a:rPr>
              <a:t>AR</a:t>
            </a:r>
            <a:r>
              <a:rPr dirty="0" smtClean="0" sz="850" spc="0">
                <a:solidFill>
                  <a:srgbClr val="2819C4"/>
                </a:solidFill>
                <a:latin typeface="Times New Roman"/>
                <a:cs typeface="Times New Roman"/>
              </a:rPr>
              <a:t>.</a:t>
            </a:r>
            <a:r>
              <a:rPr dirty="0" smtClean="0" sz="850" spc="0">
                <a:solidFill>
                  <a:srgbClr val="DA7F7B"/>
                </a:solidFill>
                <a:latin typeface="Times New Roman"/>
                <a:cs typeface="Times New Roman"/>
              </a:rPr>
              <a:t>HAR</a:t>
            </a:r>
            <a:r>
              <a:rPr dirty="0" smtClean="0" sz="850" spc="0">
                <a:solidFill>
                  <a:srgbClr val="DA7F7B"/>
                </a:solidFill>
                <a:latin typeface="Times New Roman"/>
                <a:cs typeface="Times New Roman"/>
              </a:rPr>
              <a:t>   </a:t>
            </a:r>
            <a:r>
              <a:rPr dirty="0" smtClean="0" sz="1450" spc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3983" y="5395450"/>
            <a:ext cx="3968515" cy="68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2152" marR="16192">
              <a:lnSpc>
                <a:spcPts val="2410"/>
              </a:lnSpc>
              <a:spcBef>
                <a:spcPts val="120"/>
              </a:spcBef>
            </a:pPr>
            <a:r>
              <a:rPr dirty="0" smtClean="0" baseline="-2898" sz="150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dirty="0" smtClean="0" baseline="-2898" sz="1500">
                <a:solidFill>
                  <a:srgbClr val="5D5863"/>
                </a:solidFill>
                <a:latin typeface="Times New Roman"/>
                <a:cs typeface="Times New Roman"/>
              </a:rPr>
              <a:t>La</a:t>
            </a:r>
            <a:r>
              <a:rPr dirty="0" smtClean="0" baseline="-2898" sz="150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-2898" sz="150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-2898" sz="150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898" sz="1500" spc="-75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2898" sz="1500" spc="0">
                <a:solidFill>
                  <a:srgbClr val="45424C"/>
                </a:solidFill>
                <a:latin typeface="Times New Roman"/>
                <a:cs typeface="Times New Roman"/>
              </a:rPr>
              <a:t>X</a:t>
            </a:r>
            <a:r>
              <a:rPr dirty="0" smtClean="0" baseline="-2898" sz="1500" spc="0">
                <a:solidFill>
                  <a:srgbClr val="99959C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-2898" sz="1500" spc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-2898" sz="15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-2898" sz="1500" spc="0">
                <a:solidFill>
                  <a:srgbClr val="45424C"/>
                </a:solidFill>
                <a:latin typeface="Times New Roman"/>
                <a:cs typeface="Times New Roman"/>
              </a:rPr>
              <a:t>     </a:t>
            </a:r>
            <a:r>
              <a:rPr dirty="0" smtClean="0" baseline="-2898" sz="1500" spc="-114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-1233" sz="3525" spc="0" i="1">
                <a:solidFill>
                  <a:srgbClr val="0202E1"/>
                </a:solidFill>
                <a:latin typeface="Arial"/>
                <a:cs typeface="Arial"/>
              </a:rPr>
              <a:t>J</a:t>
            </a:r>
            <a:endParaRPr sz="2350">
              <a:latin typeface="Arial"/>
              <a:cs typeface="Arial"/>
            </a:endParaRPr>
          </a:p>
          <a:p>
            <a:pPr marL="405382">
              <a:lnSpc>
                <a:spcPts val="785"/>
              </a:lnSpc>
            </a:pPr>
            <a:r>
              <a:rPr dirty="0" smtClean="0" baseline="3410" sz="1275">
                <a:solidFill>
                  <a:srgbClr val="99959C"/>
                </a:solidFill>
                <a:latin typeface="Times New Roman"/>
                <a:cs typeface="Times New Roman"/>
              </a:rPr>
              <a:t>,</a:t>
            </a:r>
            <a:r>
              <a:rPr dirty="0" smtClean="0" baseline="3410" sz="1275">
                <a:solidFill>
                  <a:srgbClr val="D36D65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3410" sz="1275">
                <a:solidFill>
                  <a:srgbClr val="D36D65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3410" sz="1275">
                <a:solidFill>
                  <a:srgbClr val="DA7F7B"/>
                </a:solidFill>
                <a:latin typeface="Times New Roman"/>
                <a:cs typeface="Times New Roman"/>
              </a:rPr>
              <a:t>D.</a:t>
            </a:r>
            <a:r>
              <a:rPr dirty="0" smtClean="0" baseline="3410" sz="1275">
                <a:solidFill>
                  <a:srgbClr val="DA7F7B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3410" sz="1275">
                <a:solidFill>
                  <a:srgbClr val="838286"/>
                </a:solidFill>
                <a:latin typeface="Times New Roman"/>
                <a:cs typeface="Times New Roman"/>
              </a:rPr>
              <a:t>(</a:t>
            </a:r>
            <a:r>
              <a:rPr dirty="0" smtClean="0" baseline="3410" sz="1275">
                <a:solidFill>
                  <a:srgbClr val="8989D3"/>
                </a:solidFill>
                <a:latin typeface="Times New Roman"/>
                <a:cs typeface="Times New Roman"/>
              </a:rPr>
              <a:t>La</a:t>
            </a:r>
            <a:r>
              <a:rPr dirty="0" smtClean="0" baseline="3410" sz="1275">
                <a:solidFill>
                  <a:srgbClr val="7170CE"/>
                </a:solidFill>
                <a:latin typeface="Times New Roman"/>
                <a:cs typeface="Times New Roman"/>
              </a:rPr>
              <a:t>st</a:t>
            </a:r>
            <a:r>
              <a:rPr dirty="0" smtClean="0" baseline="3410" sz="1275">
                <a:solidFill>
                  <a:srgbClr val="AAABD9"/>
                </a:solidFill>
                <a:latin typeface="Times New Roman"/>
                <a:cs typeface="Times New Roman"/>
              </a:rPr>
              <a:t>_</a:t>
            </a:r>
            <a:r>
              <a:rPr dirty="0" smtClean="0" baseline="3410" sz="1275">
                <a:solidFill>
                  <a:srgbClr val="5B5BC1"/>
                </a:solidFill>
                <a:latin typeface="Times New Roman"/>
                <a:cs typeface="Times New Roman"/>
              </a:rPr>
              <a:t>K</a:t>
            </a:r>
            <a:r>
              <a:rPr dirty="0" smtClean="0" baseline="3410" sz="1275">
                <a:solidFill>
                  <a:srgbClr val="7170CE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3410" sz="1275">
                <a:solidFill>
                  <a:srgbClr val="5B5BC1"/>
                </a:solidFill>
                <a:latin typeface="Times New Roman"/>
                <a:cs typeface="Times New Roman"/>
              </a:rPr>
              <a:t>u</a:t>
            </a:r>
            <a:r>
              <a:rPr dirty="0" smtClean="0" baseline="3410" sz="1275">
                <a:solidFill>
                  <a:srgbClr val="7170CE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3410" sz="1275">
                <a:solidFill>
                  <a:srgbClr val="838286"/>
                </a:solidFill>
                <a:latin typeface="Times New Roman"/>
                <a:cs typeface="Times New Roman"/>
              </a:rPr>
              <a:t>)</a:t>
            </a:r>
            <a:r>
              <a:rPr dirty="0" smtClean="0" baseline="3410" sz="1275">
                <a:solidFill>
                  <a:srgbClr val="838286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3410" sz="1275" spc="-5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E89595"/>
                </a:solidFill>
                <a:latin typeface="Times New Roman"/>
                <a:cs typeface="Times New Roman"/>
              </a:rPr>
              <a:t>'</a:t>
            </a:r>
            <a:r>
              <a:rPr dirty="0" smtClean="0" baseline="3410" sz="1275" spc="0">
                <a:solidFill>
                  <a:srgbClr val="E89595"/>
                </a:solidFill>
                <a:latin typeface="Times New Roman"/>
                <a:cs typeface="Times New Roman"/>
              </a:rPr>
              <a:t>'</a:t>
            </a:r>
            <a:r>
              <a:rPr dirty="0" smtClean="0" baseline="3410" sz="1275" spc="0">
                <a:solidFill>
                  <a:srgbClr val="E89595"/>
                </a:solidFill>
                <a:latin typeface="Times New Roman"/>
                <a:cs typeface="Times New Roman"/>
              </a:rPr>
              <a:t>    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u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b</a:t>
            </a:r>
            <a:r>
              <a:rPr dirty="0" smtClean="0" baseline="3410" sz="1275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3410" sz="1275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3410" sz="1275" spc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3410" sz="1275" spc="0">
                <a:solidFill>
                  <a:srgbClr val="45424C"/>
                </a:solidFill>
                <a:latin typeface="Times New Roman"/>
                <a:cs typeface="Times New Roman"/>
              </a:rPr>
              <a:t>11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dirty="0" smtClean="0" baseline="3410" sz="1275" spc="0">
                <a:solidFill>
                  <a:srgbClr val="B58286"/>
                </a:solidFill>
                <a:latin typeface="Times New Roman"/>
                <a:cs typeface="Times New Roman"/>
              </a:rPr>
              <a:t>(F</a:t>
            </a:r>
            <a:r>
              <a:rPr dirty="0" smtClean="0" baseline="3410" sz="1275" spc="0">
                <a:solidFill>
                  <a:srgbClr val="D36D65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3410" sz="1275" spc="0">
                <a:solidFill>
                  <a:srgbClr val="DA7F7B"/>
                </a:solidFill>
                <a:latin typeface="Times New Roman"/>
                <a:cs typeface="Times New Roman"/>
              </a:rPr>
              <a:t>rs</a:t>
            </a:r>
            <a:r>
              <a:rPr dirty="0" smtClean="0" baseline="3410" sz="1275" spc="0">
                <a:solidFill>
                  <a:srgbClr val="D36D65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3410" sz="1275" spc="0">
                <a:solidFill>
                  <a:srgbClr val="E1A6A6"/>
                </a:solidFill>
                <a:latin typeface="Times New Roman"/>
                <a:cs typeface="Times New Roman"/>
              </a:rPr>
              <a:t>_</a:t>
            </a:r>
            <a:r>
              <a:rPr dirty="0" smtClean="0" baseline="3410" sz="1275" spc="0">
                <a:solidFill>
                  <a:srgbClr val="DA7F7B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3410" sz="1275" spc="0">
                <a:solidFill>
                  <a:srgbClr val="DA7F7B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3410" sz="1275" spc="0">
                <a:solidFill>
                  <a:srgbClr val="D36D65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3410" sz="1275" spc="0">
                <a:solidFill>
                  <a:srgbClr val="DA7F7B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3410" sz="1275" spc="0">
                <a:solidFill>
                  <a:srgbClr val="838286"/>
                </a:solidFill>
                <a:latin typeface="Times New Roman"/>
                <a:cs typeface="Times New Roman"/>
              </a:rPr>
              <a:t>,</a:t>
            </a:r>
            <a:r>
              <a:rPr dirty="0" smtClean="0" baseline="3410" sz="1275" spc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-104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,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33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838286"/>
                </a:solidFill>
                <a:latin typeface="Times New Roman"/>
                <a:cs typeface="Times New Roman"/>
              </a:rPr>
              <a:t>1</a:t>
            </a:r>
            <a:r>
              <a:rPr dirty="0" smtClean="0" baseline="3410" sz="1275" spc="0">
                <a:solidFill>
                  <a:srgbClr val="99959C"/>
                </a:solidFill>
                <a:latin typeface="Times New Roman"/>
                <a:cs typeface="Times New Roman"/>
              </a:rPr>
              <a:t>)</a:t>
            </a:r>
            <a:r>
              <a:rPr dirty="0" smtClean="0" baseline="3410" sz="1275" spc="0">
                <a:solidFill>
                  <a:srgbClr val="99959C"/>
                </a:solidFill>
                <a:latin typeface="Times New Roman"/>
                <a:cs typeface="Times New Roman"/>
              </a:rPr>
              <a:t>   </a:t>
            </a:r>
            <a:r>
              <a:rPr dirty="0" smtClean="0" baseline="3410" sz="1275" spc="4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E1A6A6"/>
                </a:solidFill>
                <a:latin typeface="Times New Roman"/>
                <a:cs typeface="Times New Roman"/>
              </a:rPr>
              <a:t>'</a:t>
            </a:r>
            <a:r>
              <a:rPr dirty="0" smtClean="0" baseline="3410" sz="1275" spc="0">
                <a:solidFill>
                  <a:srgbClr val="E1A6A6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3410" sz="1275" spc="168">
                <a:solidFill>
                  <a:srgbClr val="E1A6A6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3410" sz="1275" spc="84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3410" sz="1275" spc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25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K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3410" sz="1275" spc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3410" sz="1275" spc="52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45424C"/>
                </a:solidFill>
                <a:latin typeface="Times New Roman"/>
                <a:cs typeface="Times New Roman"/>
              </a:rPr>
              <a:t>l</a:t>
            </a:r>
            <a:r>
              <a:rPr dirty="0" smtClean="0" baseline="3410" sz="1275" spc="-78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10" sz="1275" spc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endParaRPr sz="850">
              <a:latin typeface="Times New Roman"/>
              <a:cs typeface="Times New Roman"/>
            </a:endParaRPr>
          </a:p>
          <a:p>
            <a:pPr marL="12700" marR="16192">
              <a:lnSpc>
                <a:spcPct val="95825"/>
              </a:lnSpc>
            </a:pP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FR</a:t>
            </a:r>
            <a:r>
              <a:rPr dirty="0" smtClean="0" sz="1000" spc="0">
                <a:solidFill>
                  <a:srgbClr val="838286"/>
                </a:solidFill>
                <a:latin typeface="Times New Roman"/>
                <a:cs typeface="Times New Roman"/>
              </a:rPr>
              <a:t>O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19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p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838286"/>
                </a:solidFill>
                <a:latin typeface="Times New Roman"/>
                <a:cs typeface="Times New Roman"/>
              </a:rPr>
              <a:t>oy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ee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125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1000" spc="0">
                <a:solidFill>
                  <a:srgbClr val="838286"/>
                </a:solidFill>
                <a:latin typeface="Times New Roman"/>
                <a:cs typeface="Times New Roman"/>
              </a:rPr>
              <a:t>T</a:t>
            </a:r>
            <a:r>
              <a:rPr dirty="0" smtClean="0" sz="1000" spc="0">
                <a:solidFill>
                  <a:srgbClr val="838286"/>
                </a:solidFill>
                <a:latin typeface="Times New Roman"/>
                <a:cs typeface="Times New Roman"/>
              </a:rPr>
              <a:t>a</a:t>
            </a:r>
            <a:r>
              <a:rPr dirty="0" smtClean="0" sz="1000" spc="0">
                <a:solidFill>
                  <a:srgbClr val="838286"/>
                </a:solidFill>
                <a:latin typeface="Times New Roman"/>
                <a:cs typeface="Times New Roman"/>
              </a:rPr>
              <a:t>b</a:t>
            </a:r>
            <a:r>
              <a:rPr dirty="0" smtClean="0" sz="1000" spc="0">
                <a:solidFill>
                  <a:srgbClr val="5D5863"/>
                </a:solidFill>
                <a:latin typeface="Times New Roman"/>
                <a:cs typeface="Times New Roman"/>
              </a:rPr>
              <a:t>l</a:t>
            </a:r>
            <a:r>
              <a:rPr dirty="0" smtClean="0" sz="1000" spc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9470" marR="16192">
              <a:lnSpc>
                <a:spcPct val="95825"/>
              </a:lnSpc>
            </a:pP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W</a:t>
            </a:r>
            <a:r>
              <a:rPr dirty="0" smtClean="0" sz="850" spc="0">
                <a:solidFill>
                  <a:srgbClr val="6E6C73"/>
                </a:solidFill>
                <a:latin typeface="Times New Roman"/>
                <a:cs typeface="Times New Roman"/>
              </a:rPr>
              <a:t>H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R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55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F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rst</a:t>
            </a:r>
            <a:r>
              <a:rPr dirty="0" smtClean="0" sz="850" spc="0">
                <a:solidFill>
                  <a:srgbClr val="BABCBC"/>
                </a:solidFill>
                <a:latin typeface="Times New Roman"/>
                <a:cs typeface="Times New Roman"/>
              </a:rPr>
              <a:t>_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K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a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dirty="0" smtClean="0" sz="850" spc="187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838286"/>
                </a:solidFill>
                <a:latin typeface="Arial"/>
                <a:cs typeface="Arial"/>
              </a:rPr>
              <a:t>=</a:t>
            </a:r>
            <a:r>
              <a:rPr dirty="0" smtClean="0" sz="850" spc="-44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q</a:t>
            </a:r>
            <a:r>
              <a:rPr dirty="0" smtClean="0" sz="850" spc="0">
                <a:solidFill>
                  <a:srgbClr val="45424C"/>
                </a:solidFill>
                <a:latin typeface="Times New Roman"/>
                <a:cs typeface="Times New Roman"/>
              </a:rPr>
              <a:t>u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g</a:t>
            </a:r>
            <a:r>
              <a:rPr dirty="0" smtClean="0" sz="850" spc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dirty="0" smtClean="0" sz="850" spc="0">
                <a:solidFill>
                  <a:srgbClr val="838286"/>
                </a:solidFill>
                <a:latin typeface="Times New Roman"/>
                <a:cs typeface="Times New Roman"/>
              </a:rPr>
              <a:t>y</a:t>
            </a:r>
            <a:r>
              <a:rPr dirty="0" smtClean="0" sz="850" spc="0">
                <a:solidFill>
                  <a:srgbClr val="BABCBC"/>
                </a:solidFill>
                <a:latin typeface="Times New Roman"/>
                <a:cs typeface="Times New Roman"/>
              </a:rPr>
              <a:t>'</a:t>
            </a:r>
            <a:r>
              <a:rPr dirty="0" smtClean="0" sz="850" spc="54">
                <a:solidFill>
                  <a:srgbClr val="BABCBC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0">
                <a:solidFill>
                  <a:srgbClr val="6E6C73"/>
                </a:solidFill>
                <a:latin typeface="Times New Roman"/>
                <a:cs typeface="Times New Roman"/>
              </a:rPr>
              <a:t>: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0443" y="6338179"/>
            <a:ext cx="629766" cy="22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dirty="0" smtClean="0" sz="650">
                <a:solidFill>
                  <a:srgbClr val="5D5863"/>
                </a:solidFill>
                <a:latin typeface="Courier New"/>
                <a:cs typeface="Courier New"/>
              </a:rPr>
              <a:t>F</a:t>
            </a:r>
            <a:r>
              <a:rPr dirty="0" smtClean="0" sz="650">
                <a:solidFill>
                  <a:srgbClr val="99959C"/>
                </a:solidFill>
                <a:latin typeface="Courier New"/>
                <a:cs typeface="Courier New"/>
              </a:rPr>
              <a:t>i</a:t>
            </a:r>
            <a:r>
              <a:rPr dirty="0" smtClean="0" sz="650">
                <a:solidFill>
                  <a:srgbClr val="6E6C73"/>
                </a:solidFill>
                <a:latin typeface="Courier New"/>
                <a:cs typeface="Courier New"/>
              </a:rPr>
              <a:t>r</a:t>
            </a:r>
            <a:r>
              <a:rPr dirty="0" smtClean="0" sz="65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dirty="0" smtClean="0" sz="65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dirty="0" smtClean="0" sz="650" spc="144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333">
              <a:lnSpc>
                <a:spcPct val="95825"/>
              </a:lnSpc>
              <a:spcBef>
                <a:spcPts val="55"/>
              </a:spcBef>
            </a:pPr>
            <a:r>
              <a:rPr dirty="0" smtClean="0" sz="700">
                <a:solidFill>
                  <a:srgbClr val="99959C"/>
                </a:solidFill>
                <a:latin typeface="Times New Roman"/>
                <a:cs typeface="Times New Roman"/>
              </a:rPr>
              <a:t>S</a:t>
            </a:r>
            <a:r>
              <a:rPr dirty="0" smtClean="0" sz="700">
                <a:solidFill>
                  <a:srgbClr val="99959C"/>
                </a:solidFill>
                <a:latin typeface="Times New Roman"/>
                <a:cs typeface="Times New Roman"/>
              </a:rPr>
              <a:t>qu</a:t>
            </a:r>
            <a:r>
              <a:rPr dirty="0" smtClean="0" sz="700">
                <a:solidFill>
                  <a:srgbClr val="838286"/>
                </a:solidFill>
                <a:latin typeface="Times New Roman"/>
                <a:cs typeface="Times New Roman"/>
              </a:rPr>
              <a:t>i</a:t>
            </a:r>
            <a:r>
              <a:rPr dirty="0" smtClean="0" sz="70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838286"/>
                </a:solidFill>
                <a:latin typeface="Times New Roman"/>
                <a:cs typeface="Times New Roman"/>
              </a:rPr>
              <a:t>g</a:t>
            </a:r>
            <a:r>
              <a:rPr dirty="0" smtClean="0" sz="700">
                <a:solidFill>
                  <a:srgbClr val="838286"/>
                </a:solidFill>
                <a:latin typeface="Times New Roman"/>
                <a:cs typeface="Times New Roman"/>
              </a:rPr>
              <a:t>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6000" y="6338179"/>
            <a:ext cx="561833" cy="228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dirty="0" smtClean="0" sz="65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dirty="0" smtClean="0" sz="650">
                <a:solidFill>
                  <a:srgbClr val="BABCBC"/>
                </a:solidFill>
                <a:latin typeface="Courier New"/>
                <a:cs typeface="Courier New"/>
              </a:rPr>
              <a:t>,</a:t>
            </a:r>
            <a:r>
              <a:rPr dirty="0" smtClean="0" sz="65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dirty="0" smtClean="0" sz="65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dirty="0" smtClean="0" sz="650" spc="144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r-c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125"/>
              </a:spcBef>
            </a:pPr>
            <a:r>
              <a:rPr dirty="0" smtClean="0" sz="700">
                <a:solidFill>
                  <a:srgbClr val="838286"/>
                </a:solidFill>
                <a:latin typeface="Courier New"/>
                <a:cs typeface="Courier New"/>
              </a:rPr>
              <a:t>J</a:t>
            </a:r>
            <a:r>
              <a:rPr dirty="0" smtClean="0" sz="70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n</a:t>
            </a:r>
            <a:r>
              <a:rPr dirty="0" smtClean="0" sz="70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dirty="0" smtClean="0" sz="70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1987" y="6344952"/>
            <a:ext cx="812339" cy="221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L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650" spc="4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dirty="0" smtClean="0" sz="650" spc="74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l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75"/>
              </a:spcBef>
            </a:pPr>
            <a:r>
              <a:rPr dirty="0" smtClean="0" sz="700" spc="0">
                <a:solidFill>
                  <a:srgbClr val="7070FE"/>
                </a:solidFill>
                <a:latin typeface="Courier New"/>
                <a:cs typeface="Courier New"/>
              </a:rPr>
              <a:t>J</a:t>
            </a:r>
            <a:r>
              <a:rPr dirty="0" smtClean="0" sz="700" spc="0">
                <a:solidFill>
                  <a:srgbClr val="9996FE"/>
                </a:solidFill>
                <a:latin typeface="Courier New"/>
                <a:cs typeface="Courier New"/>
              </a:rPr>
              <a:t>o</a:t>
            </a:r>
            <a:r>
              <a:rPr dirty="0" smtClean="0" sz="700" spc="0">
                <a:solidFill>
                  <a:srgbClr val="7070FE"/>
                </a:solidFill>
                <a:latin typeface="Courier New"/>
                <a:cs typeface="Courier New"/>
              </a:rPr>
              <a:t>n</a:t>
            </a:r>
            <a:r>
              <a:rPr dirty="0" smtClean="0" sz="700" spc="0">
                <a:solidFill>
                  <a:srgbClr val="7070FE"/>
                </a:solidFill>
                <a:latin typeface="Courier New"/>
                <a:cs typeface="Courier New"/>
              </a:rPr>
              <a:t>e</a:t>
            </a:r>
            <a:r>
              <a:rPr dirty="0" smtClean="0" sz="700" spc="0">
                <a:solidFill>
                  <a:srgbClr val="8A86FE"/>
                </a:solidFill>
                <a:latin typeface="Courier New"/>
                <a:cs typeface="Courier New"/>
              </a:rPr>
              <a:t>s</a:t>
            </a:r>
            <a:r>
              <a:rPr dirty="0" smtClean="0" sz="700" spc="349">
                <a:solidFill>
                  <a:srgbClr val="8A86FE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9996FE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7070FE"/>
                </a:solidFill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939" y="6668014"/>
            <a:ext cx="5814383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y</a:t>
            </a:r>
            <a:r>
              <a:rPr dirty="0" smtClean="0" sz="900" spc="9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696D94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dirty="0" smtClean="0" sz="900" spc="-21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-72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161A5E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2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La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?</a:t>
            </a:r>
            <a:r>
              <a:rPr dirty="0" smtClean="0" sz="900" spc="53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838286"/>
                </a:solidFill>
                <a:latin typeface="Arial"/>
                <a:cs typeface="Arial"/>
              </a:rPr>
              <a:t>o</a:t>
            </a:r>
            <a:r>
              <a:rPr dirty="0" smtClean="0" sz="900" spc="-76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-1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f</a:t>
            </a:r>
            <a:r>
              <a:rPr dirty="0" smtClean="0" sz="900" spc="-42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27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838286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s</a:t>
            </a:r>
            <a:r>
              <a:rPr dirty="0" smtClean="0" sz="900" spc="68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-9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-12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ou</a:t>
            </a:r>
            <a:r>
              <a:rPr dirty="0" smtClean="0" sz="900" spc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4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dirty="0" smtClean="0" sz="900" spc="2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16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oo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dirty="0" smtClean="0" sz="900" spc="0">
                <a:solidFill>
                  <a:srgbClr val="A7A7B6"/>
                </a:solidFill>
                <a:latin typeface="Arial"/>
                <a:cs typeface="Arial"/>
              </a:rPr>
              <a:t>.</a:t>
            </a:r>
            <a:r>
              <a:rPr dirty="0" smtClean="0" sz="900" spc="-92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-5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48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ms</a:t>
            </a:r>
            <a:r>
              <a:rPr dirty="0" smtClean="0" sz="900" spc="47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g</a:t>
            </a:r>
            <a:r>
              <a:rPr dirty="0" smtClean="0" sz="900" spc="21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con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ed</a:t>
            </a:r>
            <a:r>
              <a:rPr dirty="0" smtClean="0" sz="900" spc="15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-4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-7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x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-1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abo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?</a:t>
            </a:r>
            <a:r>
              <a:rPr dirty="0" smtClean="0" sz="900" spc="18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49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6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4</a:t>
            </a:r>
            <a:r>
              <a:rPr dirty="0" smtClean="0" sz="900" spc="-5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900" spc="-34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ca</a:t>
            </a:r>
            <a:r>
              <a:rPr dirty="0" smtClean="0" sz="900" spc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na</a:t>
            </a:r>
            <a:r>
              <a:rPr dirty="0" smtClean="0" sz="900" spc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.</a:t>
            </a:r>
            <a:r>
              <a:rPr dirty="0" smtClean="0" sz="900" spc="-24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rt</a:t>
            </a:r>
            <a:r>
              <a:rPr dirty="0" smtClean="0" sz="900" spc="3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3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La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_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(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ft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dirty="0" smtClean="0" sz="900" spc="-35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-7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tri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3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-73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1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g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dirty="0" smtClean="0" sz="900" spc="72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spa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dirty="0" smtClean="0" sz="900" spc="55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-1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2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-1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3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l</a:t>
            </a:r>
            <a:r>
              <a:rPr dirty="0" smtClean="0" sz="900" spc="14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B0D3D"/>
                </a:solidFill>
                <a:latin typeface="Arial"/>
                <a:cs typeface="Arial"/>
              </a:rPr>
              <a:t>f</a:t>
            </a:r>
            <a:r>
              <a:rPr dirty="0" smtClean="0" sz="900" spc="-42">
                <a:solidFill>
                  <a:srgbClr val="0B0D3D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rs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dirty="0" smtClean="0" sz="900" spc="39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696D94"/>
                </a:solidFill>
                <a:latin typeface="Arial"/>
                <a:cs typeface="Arial"/>
              </a:rPr>
              <a:t>,</a:t>
            </a:r>
            <a:r>
              <a:rPr dirty="0" smtClean="0" sz="900" spc="11">
                <a:solidFill>
                  <a:srgbClr val="696D94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nd</a:t>
            </a:r>
            <a:r>
              <a:rPr dirty="0" smtClean="0" sz="900" spc="-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th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en</a:t>
            </a:r>
            <a:r>
              <a:rPr dirty="0" smtClean="0" sz="900" spc="34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-23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dirty="0" smtClean="0" sz="900" spc="-6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ri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od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939" y="7155694"/>
            <a:ext cx="166745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dirty="0" smtClean="0" sz="90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>
                <a:solidFill>
                  <a:srgbClr val="2A2091"/>
                </a:solidFill>
                <a:latin typeface="Arial"/>
                <a:cs typeface="Arial"/>
              </a:rPr>
              <a:t>r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ub</a:t>
            </a:r>
            <a:r>
              <a:rPr dirty="0" smtClean="0" sz="900">
                <a:solidFill>
                  <a:srgbClr val="484590"/>
                </a:solidFill>
                <a:latin typeface="Arial"/>
                <a:cs typeface="Arial"/>
              </a:rPr>
              <a:t>l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e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s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h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oo</a:t>
            </a:r>
            <a:r>
              <a:rPr dirty="0" smtClean="0" sz="90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dirty="0" smtClean="0" sz="900">
                <a:solidFill>
                  <a:srgbClr val="373396"/>
                </a:solidFill>
                <a:latin typeface="Arial"/>
                <a:cs typeface="Arial"/>
              </a:rPr>
              <a:t>ng</a:t>
            </a:r>
            <a:r>
              <a:rPr dirty="0" smtClean="0" sz="900" spc="69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84590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84590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73396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3672" y="7432643"/>
            <a:ext cx="1522652" cy="35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478">
              <a:lnSpc>
                <a:spcPct val="95825"/>
              </a:lnSpc>
            </a:pPr>
            <a:r>
              <a:rPr dirty="0" smtClean="0" sz="950">
                <a:solidFill>
                  <a:srgbClr val="BABCBC"/>
                </a:solidFill>
                <a:latin typeface="Times New Roman"/>
                <a:cs typeface="Times New Roman"/>
              </a:rPr>
              <a:t>l</a:t>
            </a:r>
            <a:r>
              <a:rPr dirty="0" smtClean="0" sz="950">
                <a:solidFill>
                  <a:srgbClr val="99959C"/>
                </a:solidFill>
                <a:latin typeface="Times New Roman"/>
                <a:cs typeface="Times New Roman"/>
              </a:rPr>
              <a:t>s</a:t>
            </a:r>
            <a:r>
              <a:rPr dirty="0" smtClean="0" sz="95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950">
                <a:solidFill>
                  <a:srgbClr val="838286"/>
                </a:solidFill>
                <a:latin typeface="Times New Roman"/>
                <a:cs typeface="Times New Roman"/>
              </a:rPr>
              <a:t>:.</a:t>
            </a:r>
            <a:r>
              <a:rPr dirty="0" smtClean="0" sz="95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dirty="0" smtClean="0" sz="950">
                <a:solidFill>
                  <a:srgbClr val="99959C"/>
                </a:solidFill>
                <a:latin typeface="Times New Roman"/>
                <a:cs typeface="Times New Roman"/>
              </a:rPr>
              <a:t>C</a:t>
            </a:r>
            <a:r>
              <a:rPr dirty="0" smtClean="0" sz="950">
                <a:solidFill>
                  <a:srgbClr val="696D94"/>
                </a:solidFill>
                <a:latin typeface="Times New Roman"/>
                <a:cs typeface="Times New Roman"/>
              </a:rPr>
              <a:t>T</a:t>
            </a:r>
            <a:r>
              <a:rPr dirty="0" smtClean="0" sz="95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sz="950" spc="54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F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:,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-125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_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am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i,</a:t>
            </a:r>
            <a:endParaRPr sz="700">
              <a:latin typeface="Times New Roman"/>
              <a:cs typeface="Times New Roman"/>
            </a:endParaRPr>
          </a:p>
          <a:p>
            <a:pPr marL="398611" marR="14478">
              <a:lnSpc>
                <a:spcPct val="94401"/>
              </a:lnSpc>
              <a:spcBef>
                <a:spcPts val="10"/>
              </a:spcBef>
            </a:pPr>
            <a:r>
              <a:rPr dirty="0" smtClean="0" sz="700" spc="0">
                <a:solidFill>
                  <a:srgbClr val="45424C"/>
                </a:solidFill>
                <a:latin typeface="Courier New"/>
                <a:cs typeface="Courier New"/>
              </a:rPr>
              <a:t>,</a:t>
            </a:r>
            <a:r>
              <a:rPr dirty="0" smtClean="0" sz="700" spc="105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L</a:t>
            </a:r>
            <a:r>
              <a:rPr dirty="0" smtClean="0" sz="70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dirty="0" smtClean="0" sz="700" spc="0">
                <a:solidFill>
                  <a:srgbClr val="6E6C73"/>
                </a:solidFill>
                <a:latin typeface="Courier New"/>
                <a:cs typeface="Courier New"/>
              </a:rPr>
              <a:t>t</a:t>
            </a:r>
            <a:r>
              <a:rPr dirty="0" smtClean="0" sz="700" spc="186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ar:i.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398611">
              <a:lnSpc>
                <a:spcPts val="800"/>
              </a:lnSpc>
              <a:spcBef>
                <a:spcPts val="40"/>
              </a:spcBef>
            </a:pPr>
            <a:r>
              <a:rPr dirty="0" smtClean="0" sz="700" spc="0">
                <a:solidFill>
                  <a:srgbClr val="3A396D"/>
                </a:solidFill>
                <a:latin typeface="Times New Roman"/>
                <a:cs typeface="Times New Roman"/>
              </a:rPr>
              <a:t>,</a:t>
            </a:r>
            <a:r>
              <a:rPr dirty="0" smtClean="0" sz="700" spc="24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543253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dirty="0" smtClean="0" sz="700" spc="0">
                <a:solidFill>
                  <a:srgbClr val="2B2A35"/>
                </a:solidFill>
                <a:latin typeface="Times New Roman"/>
                <a:cs typeface="Times New Roman"/>
              </a:rPr>
              <a:t>-</a:t>
            </a:r>
            <a:r>
              <a:rPr dirty="0" smtClean="0" sz="700" spc="-14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A7A7B6"/>
                </a:solidFill>
                <a:latin typeface="Times New Roman"/>
                <a:cs typeface="Times New Roman"/>
              </a:rPr>
              <a:t>(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  </a:t>
            </a:r>
            <a:r>
              <a:rPr dirty="0" smtClean="0" sz="700" spc="-44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r.i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)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    </a:t>
            </a:r>
            <a:r>
              <a:rPr dirty="0" smtClean="0" sz="700" spc="-75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dirty="0" smtClean="0" sz="750" spc="0">
                <a:solidFill>
                  <a:srgbClr val="FE95B8"/>
                </a:solidFill>
                <a:latin typeface="Arial"/>
                <a:cs typeface="Arial"/>
              </a:rPr>
              <a:t>I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2105" y="7664555"/>
            <a:ext cx="2322780" cy="130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15"/>
              </a:spcBef>
            </a:pPr>
            <a:r>
              <a:rPr dirty="0" smtClean="0" baseline="3865" sz="1125" spc="0">
                <a:solidFill>
                  <a:srgbClr val="FE6673"/>
                </a:solidFill>
                <a:latin typeface="Arial"/>
                <a:cs typeface="Arial"/>
              </a:rPr>
              <a:t>'</a:t>
            </a:r>
            <a:r>
              <a:rPr dirty="0" smtClean="0" baseline="3865" sz="1125" spc="0">
                <a:solidFill>
                  <a:srgbClr val="FE6673"/>
                </a:solidFill>
                <a:latin typeface="Arial"/>
                <a:cs typeface="Arial"/>
              </a:rPr>
              <a:t>       </a:t>
            </a:r>
            <a:r>
              <a:rPr dirty="0" smtClean="0" baseline="3865" sz="1125" spc="112">
                <a:solidFill>
                  <a:srgbClr val="FE6673"/>
                </a:solidFill>
                <a:latin typeface="Arial"/>
                <a:cs typeface="Arial"/>
              </a:rPr>
              <a:t> </a:t>
            </a:r>
            <a:r>
              <a:rPr dirty="0" smtClean="0" sz="800" spc="0">
                <a:solidFill>
                  <a:srgbClr val="FE338A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FE338A"/>
                </a:solidFill>
                <a:latin typeface="Times New Roman"/>
                <a:cs typeface="Times New Roman"/>
              </a:rPr>
              <a:t>         </a:t>
            </a:r>
            <a:r>
              <a:rPr dirty="0" smtClean="0" sz="800" spc="54">
                <a:solidFill>
                  <a:srgbClr val="FE338A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FEB1B3"/>
                </a:solidFill>
                <a:latin typeface="Times New Roman"/>
                <a:cs typeface="Times New Roman"/>
              </a:rPr>
              <a:t>I</a:t>
            </a:r>
            <a:r>
              <a:rPr dirty="0" smtClean="0" sz="800" spc="0">
                <a:solidFill>
                  <a:srgbClr val="FEB1B3"/>
                </a:solidFill>
                <a:latin typeface="Times New Roman"/>
                <a:cs typeface="Times New Roman"/>
              </a:rPr>
              <a:t>      </a:t>
            </a:r>
            <a:r>
              <a:rPr dirty="0" smtClean="0" sz="800" spc="79">
                <a:solidFill>
                  <a:srgbClr val="FEB1B3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ub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405370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696D94"/>
                </a:solidFill>
                <a:latin typeface="Times New Roman"/>
                <a:cs typeface="Times New Roman"/>
              </a:rPr>
              <a:t>g</a:t>
            </a:r>
            <a:r>
              <a:rPr dirty="0" smtClean="0" sz="700" spc="0">
                <a:solidFill>
                  <a:srgbClr val="696D94"/>
                </a:solidFill>
                <a:latin typeface="Times New Roman"/>
                <a:cs typeface="Times New Roman"/>
              </a:rPr>
              <a:t>   </a:t>
            </a:r>
            <a:r>
              <a:rPr dirty="0" smtClean="0" sz="700" spc="-59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(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r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t</a:t>
            </a:r>
            <a:r>
              <a:rPr dirty="0" smtClean="0" sz="700" spc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dirty="0" smtClean="0" sz="700" spc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dirty="0" smtClean="0" sz="700" spc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,</a:t>
            </a:r>
            <a:r>
              <a:rPr dirty="0" smtClean="0" sz="700" spc="0">
                <a:solidFill>
                  <a:srgbClr val="45424C"/>
                </a:solidFill>
                <a:latin typeface="Times New Roman"/>
                <a:cs typeface="Times New Roman"/>
              </a:rPr>
              <a:t>   </a:t>
            </a:r>
            <a:r>
              <a:rPr dirty="0" smtClean="0" sz="700" spc="-4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1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,</a:t>
            </a:r>
            <a:r>
              <a:rPr dirty="0" smtClean="0" sz="700" spc="0">
                <a:solidFill>
                  <a:srgbClr val="6E6C73"/>
                </a:solidFill>
                <a:latin typeface="Times New Roman"/>
                <a:cs typeface="Times New Roman"/>
              </a:rPr>
              <a:t>   </a:t>
            </a:r>
            <a:r>
              <a:rPr dirty="0" smtClean="0" sz="700" spc="-4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700" spc="0">
                <a:solidFill>
                  <a:srgbClr val="99959C"/>
                </a:solidFill>
                <a:latin typeface="Times New Roman"/>
                <a:cs typeface="Times New Roman"/>
              </a:rPr>
              <a:t>1</a:t>
            </a:r>
            <a:r>
              <a:rPr dirty="0" smtClean="0" sz="700" spc="0">
                <a:solidFill>
                  <a:srgbClr val="A7A7B6"/>
                </a:solidFill>
                <a:latin typeface="Times New Roman"/>
                <a:cs typeface="Times New Roman"/>
              </a:rPr>
              <a:t>)</a:t>
            </a:r>
            <a:r>
              <a:rPr dirty="0" smtClean="0" sz="700" spc="0">
                <a:solidFill>
                  <a:srgbClr val="A7A7B6"/>
                </a:solidFill>
                <a:latin typeface="Times New Roman"/>
                <a:cs typeface="Times New Roman"/>
              </a:rPr>
              <a:t>   </a:t>
            </a:r>
            <a:r>
              <a:rPr dirty="0" smtClean="0" sz="700" spc="44">
                <a:solidFill>
                  <a:srgbClr val="A7A7B6"/>
                </a:solidFill>
                <a:latin typeface="Times New Roman"/>
                <a:cs typeface="Times New Roman"/>
              </a:rPr>
              <a:t> </a:t>
            </a:r>
            <a:r>
              <a:rPr dirty="0" smtClean="0" sz="800" spc="0">
                <a:solidFill>
                  <a:srgbClr val="FEB1B3"/>
                </a:solidFill>
                <a:latin typeface="Times New Roman"/>
                <a:cs typeface="Times New Roman"/>
              </a:rPr>
              <a:t>1</a:t>
            </a:r>
            <a:r>
              <a:rPr dirty="0" smtClean="0" sz="800" spc="0">
                <a:solidFill>
                  <a:srgbClr val="FEB1B3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1932" y="7686072"/>
            <a:ext cx="992989" cy="111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r>
              <a:rPr dirty="0" smtClean="0" sz="650" spc="269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La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r>
              <a:rPr dirty="0" smtClean="0" sz="650" spc="339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696D94"/>
                </a:solidFill>
                <a:latin typeface="Courier New"/>
                <a:cs typeface="Courier New"/>
              </a:rPr>
              <a:t>N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dirty="0" smtClean="0" sz="650" spc="0">
                <a:solidFill>
                  <a:srgbClr val="5D5863"/>
                </a:solidFill>
                <a:latin typeface="Courier New"/>
                <a:cs typeface="Courier New"/>
              </a:rPr>
              <a:t>m</a:t>
            </a:r>
            <a:r>
              <a:rPr dirty="0" smtClean="0" sz="650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dirty="0" smtClean="0" sz="650" spc="74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dirty="0" smtClean="0" sz="650" spc="0">
                <a:solidFill>
                  <a:srgbClr val="99959C"/>
                </a:solidFill>
                <a:latin typeface="Courier New"/>
                <a:cs typeface="Courier New"/>
              </a:rPr>
              <a:t>1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dirty="0" smtClean="0" sz="650" spc="0">
                <a:solidFill>
                  <a:srgbClr val="6E6C73"/>
                </a:solidFill>
                <a:latin typeface="Courier New"/>
                <a:cs typeface="Courier New"/>
              </a:rPr>
              <a:t>t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3983" y="7770771"/>
            <a:ext cx="1165286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dirty="0" smtClean="0" baseline="4203" sz="1050" spc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dirty="0" smtClean="0" baseline="4203" sz="1050" spc="0">
                <a:solidFill>
                  <a:srgbClr val="838286"/>
                </a:solidFill>
                <a:latin typeface="Courier New"/>
                <a:cs typeface="Courier New"/>
              </a:rPr>
              <a:t>R</a:t>
            </a:r>
            <a:r>
              <a:rPr dirty="0" smtClean="0" baseline="4203" sz="1050" spc="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dirty="0" smtClean="0" baseline="4203" sz="1050" spc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dirty="0" smtClean="0" baseline="4203" sz="1050" spc="240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dirty="0" smtClean="0" baseline="4526" sz="975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dirty="0" smtClean="0" baseline="4526" sz="975" spc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dirty="0" smtClean="0" baseline="4526" sz="975" spc="0">
                <a:solidFill>
                  <a:srgbClr val="5D5863"/>
                </a:solidFill>
                <a:latin typeface="Courier New"/>
                <a:cs typeface="Courier New"/>
              </a:rPr>
              <a:t>p</a:t>
            </a:r>
            <a:r>
              <a:rPr dirty="0" smtClean="0" baseline="4526" sz="975" spc="0">
                <a:solidFill>
                  <a:srgbClr val="5D5863"/>
                </a:solidFill>
                <a:latin typeface="Courier New"/>
                <a:cs typeface="Courier New"/>
              </a:rPr>
              <a:t>l</a:t>
            </a:r>
            <a:r>
              <a:rPr dirty="0" smtClean="0" baseline="4526" sz="975" spc="0">
                <a:solidFill>
                  <a:srgbClr val="838286"/>
                </a:solidFill>
                <a:latin typeface="Courier New"/>
                <a:cs typeface="Courier New"/>
              </a:rPr>
              <a:t>oy</a:t>
            </a:r>
            <a:r>
              <a:rPr dirty="0" smtClean="0" baseline="4526" sz="975" spc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dirty="0" smtClean="0" baseline="4526" sz="975" spc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dirty="0" smtClean="0" baseline="4526" sz="975" spc="144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dirty="0" smtClean="0" baseline="3341" sz="1125" spc="0">
                <a:solidFill>
                  <a:srgbClr val="5D5863"/>
                </a:solidFill>
                <a:latin typeface="Segoe UI"/>
                <a:cs typeface="Segoe UI"/>
              </a:rPr>
              <a:t>�</a:t>
            </a:r>
            <a:r>
              <a:rPr dirty="0" smtClean="0" baseline="3923" sz="1125" spc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dirty="0" smtClean="0" baseline="3923" sz="1125" spc="0">
                <a:solidFill>
                  <a:srgbClr val="838286"/>
                </a:solidFill>
                <a:latin typeface="Courier New"/>
                <a:cs typeface="Courier New"/>
              </a:rPr>
              <a:t>b</a:t>
            </a:r>
            <a:r>
              <a:rPr dirty="0" smtClean="0" baseline="3923" sz="1125" spc="0">
                <a:solidFill>
                  <a:srgbClr val="5D5863"/>
                </a:solidFill>
                <a:latin typeface="Courier New"/>
                <a:cs typeface="Courier New"/>
              </a:rPr>
              <a:t>l</a:t>
            </a:r>
            <a:r>
              <a:rPr dirty="0" smtClean="0" baseline="3923" sz="1125" spc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672" y="7840968"/>
            <a:ext cx="1714299" cy="410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dirty="0" smtClean="0" baseline="-7160" sz="1050" spc="-159">
                <a:solidFill>
                  <a:srgbClr val="99959C"/>
                </a:solidFill>
                <a:latin typeface="Segoe UI"/>
                <a:cs typeface="Segoe UI"/>
              </a:rPr>
              <a:t>�</a:t>
            </a:r>
            <a:r>
              <a:rPr dirty="0" smtClean="0" baseline="3580" sz="1050" spc="0">
                <a:solidFill>
                  <a:srgbClr val="838286"/>
                </a:solidFill>
                <a:latin typeface="Segoe UI"/>
                <a:cs typeface="Segoe UI"/>
              </a:rPr>
              <a:t>�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H</a:t>
            </a:r>
            <a:r>
              <a:rPr dirty="0" smtClean="0" baseline="4141" sz="1050" spc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4141" sz="1050" spc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4141" sz="1050" spc="0">
                <a:solidFill>
                  <a:srgbClr val="5D5863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4141" sz="1050" spc="9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141" sz="1050" spc="0">
                <a:solidFill>
                  <a:srgbClr val="5D5863"/>
                </a:solidFill>
                <a:latin typeface="Times New Roman"/>
                <a:cs typeface="Times New Roman"/>
              </a:rPr>
              <a:t>F</a:t>
            </a:r>
            <a:r>
              <a:rPr dirty="0" smtClean="0" baseline="4141" sz="1050" spc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4141" sz="1050" spc="0">
                <a:solidFill>
                  <a:srgbClr val="6E6C73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_</a:t>
            </a:r>
            <a:r>
              <a:rPr dirty="0" smtClean="0" baseline="4141" sz="1050" spc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4141" sz="1050" spc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4141" sz="1050" spc="0">
                <a:solidFill>
                  <a:srgbClr val="6E6C73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4141" sz="1050" spc="4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520" sz="1725" spc="0" i="1">
                <a:solidFill>
                  <a:srgbClr val="45424C"/>
                </a:solidFill>
                <a:latin typeface="Times New Roman"/>
                <a:cs typeface="Times New Roman"/>
              </a:rPr>
              <a:t>=</a:t>
            </a:r>
            <a:r>
              <a:rPr dirty="0" smtClean="0" baseline="2520" sz="1725" spc="0" i="1">
                <a:solidFill>
                  <a:srgbClr val="45424C"/>
                </a:solidFill>
                <a:latin typeface="Times New Roman"/>
                <a:cs typeface="Times New Roman"/>
              </a:rPr>
              <a:t>   </a:t>
            </a:r>
            <a:r>
              <a:rPr dirty="0" smtClean="0" baseline="2520" sz="1725" spc="62" i="1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141" sz="1050" spc="0">
                <a:solidFill>
                  <a:srgbClr val="5D5863"/>
                </a:solidFill>
                <a:latin typeface="Times New Roman"/>
                <a:cs typeface="Times New Roman"/>
              </a:rPr>
              <a:t>'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dirty="0" smtClean="0" baseline="4141" sz="1050" spc="0">
                <a:solidFill>
                  <a:srgbClr val="99959C"/>
                </a:solidFill>
                <a:latin typeface="Times New Roman"/>
                <a:cs typeface="Times New Roman"/>
              </a:rPr>
              <a:t>q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u</a:t>
            </a:r>
            <a:r>
              <a:rPr dirty="0" smtClean="0" baseline="4141" sz="1050" spc="0">
                <a:solidFill>
                  <a:srgbClr val="838286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4141" sz="1050" spc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dirty="0" smtClean="0" baseline="4141" sz="1050" spc="0">
                <a:solidFill>
                  <a:srgbClr val="99959C"/>
                </a:solidFill>
                <a:latin typeface="Times New Roman"/>
                <a:cs typeface="Times New Roman"/>
              </a:rPr>
              <a:t>gy</a:t>
            </a:r>
            <a:r>
              <a:rPr dirty="0" smtClean="0" baseline="4141" sz="1050" spc="0">
                <a:solidFill>
                  <a:srgbClr val="696D94"/>
                </a:solidFill>
                <a:latin typeface="Times New Roman"/>
                <a:cs typeface="Times New Roman"/>
              </a:rPr>
              <a:t>'</a:t>
            </a:r>
            <a:endParaRPr sz="700">
              <a:latin typeface="Times New Roman"/>
              <a:cs typeface="Times New Roman"/>
            </a:endParaRPr>
          </a:p>
          <a:p>
            <a:pPr marL="249663" marR="23345">
              <a:lnSpc>
                <a:spcPct val="95825"/>
              </a:lnSpc>
              <a:spcBef>
                <a:spcPts val="635"/>
              </a:spcBef>
            </a:pPr>
            <a:r>
              <a:rPr dirty="0" smtClean="0" sz="950">
                <a:solidFill>
                  <a:srgbClr val="FE6673"/>
                </a:solidFill>
                <a:latin typeface="Arial"/>
                <a:cs typeface="Arial"/>
              </a:rPr>
              <a:t>E</a:t>
            </a:r>
            <a:r>
              <a:rPr dirty="0" smtClean="0" sz="950">
                <a:solidFill>
                  <a:srgbClr val="FE535E"/>
                </a:solidFill>
                <a:latin typeface="Arial"/>
                <a:cs typeface="Arial"/>
              </a:rPr>
              <a:t>R</a:t>
            </a:r>
            <a:r>
              <a:rPr dirty="0" smtClean="0" sz="950">
                <a:solidFill>
                  <a:srgbClr val="FE535E"/>
                </a:solidFill>
                <a:latin typeface="Arial"/>
                <a:cs typeface="Arial"/>
              </a:rPr>
              <a:t>R</a:t>
            </a:r>
            <a:r>
              <a:rPr dirty="0" smtClean="0" sz="950">
                <a:solidFill>
                  <a:srgbClr val="FE6673"/>
                </a:solidFill>
                <a:latin typeface="Arial"/>
                <a:cs typeface="Arial"/>
              </a:rPr>
              <a:t>O</a:t>
            </a:r>
            <a:r>
              <a:rPr dirty="0" smtClean="0" sz="950">
                <a:solidFill>
                  <a:srgbClr val="FE535E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479" y="8468583"/>
            <a:ext cx="5746920" cy="27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55"/>
              </a:spcBef>
            </a:pP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dirty="0" smtClean="0" sz="900" spc="19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dirty="0" smtClean="0" sz="900" spc="4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-42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6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rr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B0D3D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?</a:t>
            </a:r>
            <a:r>
              <a:rPr dirty="0" smtClean="0" sz="900" spc="54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3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dirty="0" smtClean="0" sz="900" spc="5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5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0B0D3D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?</a:t>
            </a:r>
            <a:r>
              <a:rPr dirty="0" smtClean="0" sz="900" spc="-34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120F13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6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dirty="0" smtClean="0" sz="900" spc="43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0B0D3D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8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624B79"/>
                </a:solidFill>
                <a:latin typeface="Times New Roman"/>
                <a:cs typeface="Times New Roman"/>
              </a:rPr>
              <a:t>II</a:t>
            </a:r>
            <a:r>
              <a:rPr dirty="0" smtClean="0" sz="1050" spc="128">
                <a:solidFill>
                  <a:srgbClr val="624B79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v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1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1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46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dirty="0" smtClean="0" sz="900" spc="5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dirty="0" smtClean="0" sz="900" spc="97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101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1050" spc="0">
                <a:solidFill>
                  <a:srgbClr val="366A94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45206D"/>
                </a:solidFill>
                <a:latin typeface="Times New Roman"/>
                <a:cs typeface="Times New Roman"/>
              </a:rPr>
              <a:t>1</a:t>
            </a:r>
            <a:r>
              <a:rPr dirty="0" smtClean="0" sz="1050" spc="0">
                <a:solidFill>
                  <a:srgbClr val="6E6C73"/>
                </a:solidFill>
                <a:latin typeface="Times New Roman"/>
                <a:cs typeface="Times New Roman"/>
              </a:rPr>
              <a:t>,</a:t>
            </a:r>
            <a:r>
              <a:rPr dirty="0" smtClean="0" sz="1050" spc="4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dirty="0" smtClean="0" sz="900" spc="-1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dirty="0" smtClean="0" sz="900" spc="2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-3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850" spc="0">
                <a:solidFill>
                  <a:srgbClr val="696D94"/>
                </a:solidFill>
                <a:latin typeface="Times New Roman"/>
                <a:cs typeface="Times New Roman"/>
              </a:rPr>
              <a:t>11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-</a:t>
            </a:r>
            <a:r>
              <a:rPr dirty="0" smtClean="0" sz="850" spc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850" spc="-5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dirty="0" smtClean="0" sz="900" spc="-34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05370"/>
                </a:solidFill>
                <a:latin typeface="Arial"/>
                <a:cs typeface="Arial"/>
              </a:rPr>
              <a:t>i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-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-59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ug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dirty="0" smtClean="0" sz="900" spc="5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47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-97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dirty="0" smtClean="0" sz="900" spc="-94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dirty="0" smtClean="0" sz="900" spc="4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b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dirty="0" smtClean="0" sz="900" spc="2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dirty="0" smtClean="0" sz="900" spc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dirty="0" smtClean="0" sz="900" spc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dirty="0" smtClean="0" sz="900" spc="0">
                <a:solidFill>
                  <a:srgbClr val="3B19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2932" y="9321524"/>
            <a:ext cx="1100186" cy="193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dirty="0" smtClean="0" sz="1300">
                <a:solidFill>
                  <a:srgbClr val="696D94"/>
                </a:solidFill>
                <a:latin typeface="Times New Roman"/>
                <a:cs typeface="Times New Roman"/>
              </a:rPr>
              <a:t>C</a:t>
            </a:r>
            <a:r>
              <a:rPr dirty="0" smtClean="0" sz="1300">
                <a:solidFill>
                  <a:srgbClr val="696D94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>
                <a:solidFill>
                  <a:srgbClr val="405370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>
                <a:solidFill>
                  <a:srgbClr val="62A7B5"/>
                </a:solidFill>
                <a:latin typeface="Times New Roman"/>
                <a:cs typeface="Times New Roman"/>
              </a:rPr>
              <a:t>t?,</a:t>
            </a:r>
            <a:r>
              <a:rPr dirty="0" smtClean="0" sz="1300">
                <a:solidFill>
                  <a:srgbClr val="62A7B5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>
                <a:solidFill>
                  <a:srgbClr val="489DAC"/>
                </a:solidFill>
                <a:latin typeface="Times New Roman"/>
                <a:cs typeface="Times New Roman"/>
              </a:rPr>
              <a:t>l</a:t>
            </a:r>
            <a:r>
              <a:rPr dirty="0" smtClean="0" sz="1300" spc="-114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dirty="0" smtClean="0" sz="900" spc="0">
                <a:solidFill>
                  <a:srgbClr val="489DAC"/>
                </a:solidFill>
                <a:latin typeface="Times New Roman"/>
                <a:cs typeface="Times New Roman"/>
              </a:rPr>
              <a:t>1</a:t>
            </a:r>
            <a:r>
              <a:rPr dirty="0" smtClean="0" sz="900" spc="30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dirty="0" smtClean="0" sz="1150" spc="0">
                <a:solidFill>
                  <a:srgbClr val="489DAC"/>
                </a:solidFill>
                <a:latin typeface="Arial"/>
                <a:cs typeface="Arial"/>
              </a:rPr>
              <a:t>lil</a:t>
            </a:r>
            <a:r>
              <a:rPr dirty="0" smtClean="0" sz="1150" spc="-159">
                <a:solidFill>
                  <a:srgbClr val="489DAC"/>
                </a:solidFill>
                <a:latin typeface="Arial"/>
                <a:cs typeface="Arial"/>
              </a:rPr>
              <a:t> </a:t>
            </a:r>
            <a:r>
              <a:rPr dirty="0" smtClean="0" sz="1150" spc="0">
                <a:solidFill>
                  <a:srgbClr val="489DAC"/>
                </a:solidFill>
                <a:latin typeface="Arial"/>
                <a:cs typeface="Arial"/>
              </a:rPr>
              <a:t>ti</a:t>
            </a:r>
            <a:endParaRPr sz="11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970" y="3900630"/>
            <a:ext cx="147125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Temporal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7581" y="3900630"/>
            <a:ext cx="352528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Tables</a:t>
            </a:r>
            <a:r>
              <a:rPr dirty="0" smtClean="0" sz="2600" spc="-9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Create</a:t>
            </a:r>
            <a:r>
              <a:rPr dirty="0" smtClean="0" sz="2600" spc="-4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Func</a:t>
            </a:r>
            <a:r>
              <a:rPr dirty="0" smtClean="0" sz="2600" spc="-9" b="1"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latin typeface="Times New Roman"/>
                <a:cs typeface="Times New Roman"/>
              </a:rPr>
              <a:t>ions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2097278"/>
            <a:ext cx="5939790" cy="6647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708812"/>
            <a:ext cx="2863970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al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Tabl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dirty="0" smtClean="0" sz="1350" spc="-14" b="1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dirty="0" smtClean="0" sz="1350" spc="4" b="1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9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56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582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7399" y="4522422"/>
            <a:ext cx="2709426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dirty="0" smtClean="0" sz="2600" spc="0" b="1">
                <a:latin typeface="Times New Roman"/>
                <a:cs typeface="Times New Roman"/>
              </a:rPr>
              <a:t>Tempora</a:t>
            </a:r>
            <a:r>
              <a:rPr dirty="0" smtClean="0" sz="2600" spc="-14" b="1"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latin typeface="Times New Roman"/>
                <a:cs typeface="Times New Roman"/>
              </a:rPr>
              <a:t>y</a:t>
            </a:r>
            <a:r>
              <a:rPr dirty="0" smtClean="0" sz="2600" spc="0" b="1"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latin typeface="Times New Roman"/>
                <a:cs typeface="Times New Roman"/>
              </a:rPr>
              <a:t>Tables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34075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5663311"/>
            <a:ext cx="5934075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529499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dirty="0" smtClean="0" sz="1350" spc="-4" b="1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dirty="0" smtClean="0" sz="1350" spc="-9" b="1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ary</a:t>
            </a:r>
            <a:r>
              <a:rPr dirty="0" smtClean="0" sz="1350" spc="-19" b="1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dirty="0" smtClean="0" sz="1350" spc="0" b="1">
                <a:solidFill>
                  <a:srgbClr val="810000"/>
                </a:solidFill>
                <a:latin typeface="Arial"/>
                <a:cs typeface="Arial"/>
              </a:rPr>
              <a:t>Tables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716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43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4410202"/>
            <a:ext cx="5943600" cy="414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1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686552"/>
            <a:ext cx="5943600" cy="288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31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4381627"/>
            <a:ext cx="5934075" cy="4181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8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753227"/>
            <a:ext cx="5934075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229352"/>
            <a:ext cx="59436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4075" cy="179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2857627"/>
            <a:ext cx="59436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6248755"/>
            <a:ext cx="5943600" cy="257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8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553202"/>
            <a:ext cx="5943600" cy="307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210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276977"/>
            <a:ext cx="59436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496052"/>
            <a:ext cx="5934075" cy="2905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391277"/>
            <a:ext cx="5943600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33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5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524627"/>
            <a:ext cx="5934075" cy="300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61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33450" y="5677027"/>
            <a:ext cx="5943600" cy="2009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 h="0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dirty="0" smtClean="0" sz="1400" spc="-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14" b="1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b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dirty="0" smtClean="0" sz="1400" spc="4" b="1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dirty="0" smtClean="0" sz="1400" spc="-9" b="1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dirty="0" smtClean="0" sz="1400" spc="0" b="1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